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Titillium Web"/>
      <p:regular r:id="rId23"/>
      <p:bold r:id="rId24"/>
      <p:italic r:id="rId25"/>
      <p:boldItalic r:id="rId26"/>
    </p:embeddedFont>
    <p:embeddedFont>
      <p:font typeface="Barlow Semi Condensed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TitilliumWeb-bold.fntdata"/><Relationship Id="rId23" Type="http://schemas.openxmlformats.org/officeDocument/2006/relationships/font" Target="fonts/TitilliumWeb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TitilliumWeb-boldItalic.fntdata"/><Relationship Id="rId25" Type="http://schemas.openxmlformats.org/officeDocument/2006/relationships/font" Target="fonts/TitilliumWeb-italic.fntdata"/><Relationship Id="rId28" Type="http://schemas.openxmlformats.org/officeDocument/2006/relationships/font" Target="fonts/BarlowSemiCondensed-bold.fntdata"/><Relationship Id="rId27" Type="http://schemas.openxmlformats.org/officeDocument/2006/relationships/font" Target="fonts/BarlowSemiCondense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arlowSemiCondensed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BarlowSemiCondensed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Better image</a:t>
            </a:r>
            <a:endParaRPr sz="16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2ed9db780c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2ed9db780c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images t= 100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2ef8db96e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2ef8db96e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ef8db96e3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ef8db96e3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2ef8db96e3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2ef8db96e3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2eeaa48d0b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Google Shape;1550;g2eeaa48d0b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instance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2ef8db96e3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2ef8db96e3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instance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2eeaa48d0b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Google Shape;1576;g2eeaa48d0b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2eeaa48d0b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2eeaa48d0b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2eeaa48d0b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2eeaa48d0b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and drawbacks of ro crate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2ead0a4233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2ead0a4233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2ee2e9992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2ee2e9992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Order vs disorder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2ead0a4366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2ead0a4366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2ef3e319d4f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2ef3e319d4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ede69b034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ede69b034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2ed2505d2f5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2ed2505d2f5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2770d01b0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2770d01b0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Add triples</a:t>
            </a:r>
            <a:endParaRPr sz="16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2ef1341e2d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2ef1341e2d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2" name="Google Shape;12;p2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" name="Google Shape;13;p2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" name="Google Shape;14;p2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" name="Google Shape;15;p2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6" name="Google Shape;16;p2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7" name="Google Shape;17;p2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" name="Google Shape;18;p2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" name="Google Shape;19;p2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" name="Google Shape;20;p2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1" name="Google Shape;21;p2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22" name="Google Shape;22;p2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" name="Google Shape;23;p2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" name="Google Shape;24;p2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5" name="Google Shape;25;p2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26" name="Google Shape;26;p2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27" name="Google Shape;27;p2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28" name="Google Shape;28;p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9" name="Google Shape;29;p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0" name="Google Shape;30;p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1" name="Google Shape;31;p2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32" name="Google Shape;32;p2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33" name="Google Shape;33;p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4" name="Google Shape;34;p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5" name="Google Shape;35;p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6" name="Google Shape;36;p2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37" name="Google Shape;37;p2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38" name="Google Shape;38;p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9" name="Google Shape;39;p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0" name="Google Shape;40;p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41" name="Google Shape;41;p2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42" name="Google Shape;42;p2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43" name="Google Shape;43;p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4" name="Google Shape;44;p2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45" name="Google Shape;45;p2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46" name="Google Shape;46;p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7" name="Google Shape;47;p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8" name="Google Shape;48;p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9" name="Google Shape;49;p2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50" name="Google Shape;50;p2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51" name="Google Shape;51;p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2" name="Google Shape;52;p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3" name="Google Shape;53;p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</p:grpSp>
      <p:sp>
        <p:nvSpPr>
          <p:cNvPr id="54" name="Google Shape;54;p2"/>
          <p:cNvSpPr txBox="1"/>
          <p:nvPr>
            <p:ph type="ctrTitle"/>
          </p:nvPr>
        </p:nvSpPr>
        <p:spPr>
          <a:xfrm>
            <a:off x="713225" y="820500"/>
            <a:ext cx="4035600" cy="274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5" name="Google Shape;55;p2"/>
          <p:cNvSpPr txBox="1"/>
          <p:nvPr>
            <p:ph idx="1" type="subTitle"/>
          </p:nvPr>
        </p:nvSpPr>
        <p:spPr>
          <a:xfrm>
            <a:off x="713225" y="3808525"/>
            <a:ext cx="4035600" cy="33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6" name="Google Shape;56;p2"/>
          <p:cNvGrpSpPr/>
          <p:nvPr/>
        </p:nvGrpSpPr>
        <p:grpSpPr>
          <a:xfrm>
            <a:off x="-7" y="167200"/>
            <a:ext cx="8952587" cy="4867172"/>
            <a:chOff x="-7" y="167200"/>
            <a:chExt cx="8952587" cy="4867172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7519182" y="4467918"/>
              <a:ext cx="1433398" cy="566454"/>
              <a:chOff x="7519182" y="4467918"/>
              <a:chExt cx="1433398" cy="566454"/>
            </a:xfrm>
          </p:grpSpPr>
          <p:sp>
            <p:nvSpPr>
              <p:cNvPr id="58" name="Google Shape;58;p2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rect b="b" l="l" r="r" t="t"/>
                <a:pathLst>
                  <a:path extrusionOk="0" h="2106" w="2107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7519182" y="4467918"/>
                <a:ext cx="1074296" cy="175676"/>
              </a:xfrm>
              <a:custGeom>
                <a:rect b="b" l="l" r="r" t="t"/>
                <a:pathLst>
                  <a:path extrusionOk="0" h="1029" w="6292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rect b="b" l="l" r="r" t="t"/>
                <a:pathLst>
                  <a:path extrusionOk="0" h="251" w="6317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rect b="b" l="l" r="r" t="t"/>
                <a:pathLst>
                  <a:path extrusionOk="0" h="276" w="3485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11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467" name="Google Shape;467;p11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468" name="Google Shape;468;p11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469" name="Google Shape;469;p11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0" name="Google Shape;470;p11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1" name="Google Shape;471;p11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2" name="Google Shape;472;p11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73" name="Google Shape;473;p11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474" name="Google Shape;474;p11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5" name="Google Shape;475;p11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6" name="Google Shape;476;p11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7" name="Google Shape;477;p11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78" name="Google Shape;478;p11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479" name="Google Shape;479;p11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0" name="Google Shape;480;p11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1" name="Google Shape;481;p11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82" name="Google Shape;482;p11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483" name="Google Shape;483;p11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484" name="Google Shape;484;p11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485" name="Google Shape;485;p1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86" name="Google Shape;486;p1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87" name="Google Shape;487;p1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88" name="Google Shape;488;p11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489" name="Google Shape;489;p11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490" name="Google Shape;490;p1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91" name="Google Shape;491;p1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92" name="Google Shape;492;p1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93" name="Google Shape;493;p11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494" name="Google Shape;494;p11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495" name="Google Shape;495;p1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96" name="Google Shape;496;p1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97" name="Google Shape;497;p1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498" name="Google Shape;498;p11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499" name="Google Shape;499;p11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500" name="Google Shape;500;p1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01" name="Google Shape;501;p11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502" name="Google Shape;502;p11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503" name="Google Shape;503;p1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04" name="Google Shape;504;p1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05" name="Google Shape;505;p1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06" name="Google Shape;506;p11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507" name="Google Shape;507;p11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508" name="Google Shape;508;p1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09" name="Google Shape;509;p1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10" name="Google Shape;510;p1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</p:grpSp>
      <p:sp>
        <p:nvSpPr>
          <p:cNvPr id="511" name="Google Shape;511;p11"/>
          <p:cNvSpPr txBox="1"/>
          <p:nvPr>
            <p:ph hasCustomPrompt="1" type="title"/>
          </p:nvPr>
        </p:nvSpPr>
        <p:spPr>
          <a:xfrm>
            <a:off x="1698300" y="1784350"/>
            <a:ext cx="5747400" cy="11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r>
              <a:t>xx%</a:t>
            </a:r>
          </a:p>
        </p:txBody>
      </p:sp>
      <p:sp>
        <p:nvSpPr>
          <p:cNvPr id="512" name="Google Shape;512;p11"/>
          <p:cNvSpPr txBox="1"/>
          <p:nvPr>
            <p:ph idx="1" type="subTitle"/>
          </p:nvPr>
        </p:nvSpPr>
        <p:spPr>
          <a:xfrm>
            <a:off x="1698300" y="2999350"/>
            <a:ext cx="5747400" cy="497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513" name="Google Shape;513;p11"/>
          <p:cNvGrpSpPr/>
          <p:nvPr/>
        </p:nvGrpSpPr>
        <p:grpSpPr>
          <a:xfrm>
            <a:off x="141641" y="92498"/>
            <a:ext cx="8827868" cy="4945088"/>
            <a:chOff x="141641" y="92498"/>
            <a:chExt cx="8827868" cy="4945088"/>
          </a:xfrm>
        </p:grpSpPr>
        <p:grpSp>
          <p:nvGrpSpPr>
            <p:cNvPr id="514" name="Google Shape;514;p11"/>
            <p:cNvGrpSpPr/>
            <p:nvPr/>
          </p:nvGrpSpPr>
          <p:grpSpPr>
            <a:xfrm>
              <a:off x="8918459" y="243592"/>
              <a:ext cx="51049" cy="774142"/>
              <a:chOff x="8211712" y="2037146"/>
              <a:chExt cx="34742" cy="526950"/>
            </a:xfrm>
          </p:grpSpPr>
          <p:sp>
            <p:nvSpPr>
              <p:cNvPr id="515" name="Google Shape;515;p11"/>
              <p:cNvSpPr/>
              <p:nvPr/>
            </p:nvSpPr>
            <p:spPr>
              <a:xfrm>
                <a:off x="8211712" y="2037146"/>
                <a:ext cx="34742" cy="54481"/>
              </a:xfrm>
              <a:custGeom>
                <a:rect b="b" l="l" r="r" t="t"/>
                <a:pathLst>
                  <a:path extrusionOk="0" h="552" w="352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11"/>
              <p:cNvSpPr/>
              <p:nvPr/>
            </p:nvSpPr>
            <p:spPr>
              <a:xfrm>
                <a:off x="8211712" y="2116302"/>
                <a:ext cx="34742" cy="54481"/>
              </a:xfrm>
              <a:custGeom>
                <a:rect b="b" l="l" r="r" t="t"/>
                <a:pathLst>
                  <a:path extrusionOk="0" h="552" w="352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11"/>
              <p:cNvSpPr/>
              <p:nvPr/>
            </p:nvSpPr>
            <p:spPr>
              <a:xfrm>
                <a:off x="8211712" y="2195458"/>
                <a:ext cx="34742" cy="54481"/>
              </a:xfrm>
              <a:custGeom>
                <a:rect b="b" l="l" r="r" t="t"/>
                <a:pathLst>
                  <a:path extrusionOk="0" h="552" w="352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11"/>
              <p:cNvSpPr/>
              <p:nvPr/>
            </p:nvSpPr>
            <p:spPr>
              <a:xfrm>
                <a:off x="8211712" y="2274614"/>
                <a:ext cx="34742" cy="54481"/>
              </a:xfrm>
              <a:custGeom>
                <a:rect b="b" l="l" r="r" t="t"/>
                <a:pathLst>
                  <a:path extrusionOk="0" h="552" w="352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11"/>
              <p:cNvSpPr/>
              <p:nvPr/>
            </p:nvSpPr>
            <p:spPr>
              <a:xfrm>
                <a:off x="8211712" y="2353770"/>
                <a:ext cx="34742" cy="52014"/>
              </a:xfrm>
              <a:custGeom>
                <a:rect b="b" l="l" r="r" t="t"/>
                <a:pathLst>
                  <a:path extrusionOk="0" h="527" w="352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11"/>
              <p:cNvSpPr/>
              <p:nvPr/>
            </p:nvSpPr>
            <p:spPr>
              <a:xfrm>
                <a:off x="8211712" y="2432927"/>
                <a:ext cx="34742" cy="52014"/>
              </a:xfrm>
              <a:custGeom>
                <a:rect b="b" l="l" r="r" t="t"/>
                <a:pathLst>
                  <a:path extrusionOk="0" h="527" w="352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11"/>
              <p:cNvSpPr/>
              <p:nvPr/>
            </p:nvSpPr>
            <p:spPr>
              <a:xfrm>
                <a:off x="8211712" y="2512083"/>
                <a:ext cx="34742" cy="52014"/>
              </a:xfrm>
              <a:custGeom>
                <a:rect b="b" l="l" r="r" t="t"/>
                <a:pathLst>
                  <a:path extrusionOk="0" h="527" w="352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2" name="Google Shape;522;p11"/>
            <p:cNvGrpSpPr/>
            <p:nvPr/>
          </p:nvGrpSpPr>
          <p:grpSpPr>
            <a:xfrm>
              <a:off x="173907" y="4750539"/>
              <a:ext cx="291257" cy="287046"/>
              <a:chOff x="5456048" y="1794743"/>
              <a:chExt cx="178248" cy="175682"/>
            </a:xfrm>
          </p:grpSpPr>
          <p:sp>
            <p:nvSpPr>
              <p:cNvPr id="523" name="Google Shape;523;p11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rect b="b" l="l" r="r" t="t"/>
                <a:pathLst>
                  <a:path extrusionOk="0" h="1780" w="1806">
                    <a:moveTo>
                      <a:pt x="277" y="0"/>
                    </a:moveTo>
                    <a:lnTo>
                      <a:pt x="1" y="276"/>
                    </a:lnTo>
                    <a:lnTo>
                      <a:pt x="1530" y="1780"/>
                    </a:lnTo>
                    <a:lnTo>
                      <a:pt x="1805" y="1504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11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rect b="b" l="l" r="r" t="t"/>
                <a:pathLst>
                  <a:path extrusionOk="0" h="1780" w="1806">
                    <a:moveTo>
                      <a:pt x="1505" y="0"/>
                    </a:moveTo>
                    <a:lnTo>
                      <a:pt x="1" y="1504"/>
                    </a:lnTo>
                    <a:lnTo>
                      <a:pt x="302" y="1780"/>
                    </a:lnTo>
                    <a:lnTo>
                      <a:pt x="1805" y="276"/>
                    </a:lnTo>
                    <a:lnTo>
                      <a:pt x="1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5" name="Google Shape;525;p11"/>
            <p:cNvSpPr/>
            <p:nvPr/>
          </p:nvSpPr>
          <p:spPr>
            <a:xfrm rot="-123321">
              <a:off x="144300" y="113150"/>
              <a:ext cx="1018402" cy="166548"/>
            </a:xfrm>
            <a:custGeom>
              <a:rect b="b" l="l" r="r" t="t"/>
              <a:pathLst>
                <a:path extrusionOk="0" h="1029" w="6292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8639763" y="92498"/>
              <a:ext cx="207956" cy="207857"/>
            </a:xfrm>
            <a:custGeom>
              <a:rect b="b" l="l" r="r" t="t"/>
              <a:pathLst>
                <a:path extrusionOk="0" h="2106" w="2107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13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530" name="Google Shape;530;p13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531" name="Google Shape;531;p13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532" name="Google Shape;532;p1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3" name="Google Shape;533;p1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4" name="Google Shape;534;p1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5" name="Google Shape;535;p13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536" name="Google Shape;536;p13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537" name="Google Shape;537;p1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8" name="Google Shape;538;p1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9" name="Google Shape;539;p1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40" name="Google Shape;540;p13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541" name="Google Shape;541;p13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542" name="Google Shape;542;p1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43" name="Google Shape;543;p1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44" name="Google Shape;544;p1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45" name="Google Shape;545;p13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546" name="Google Shape;546;p13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547" name="Google Shape;547;p13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548" name="Google Shape;548;p1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49" name="Google Shape;549;p1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50" name="Google Shape;550;p1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51" name="Google Shape;551;p1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552" name="Google Shape;552;p13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553" name="Google Shape;553;p1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54" name="Google Shape;554;p1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55" name="Google Shape;555;p1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56" name="Google Shape;556;p1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558" name="Google Shape;558;p1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59" name="Google Shape;559;p1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60" name="Google Shape;560;p1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561" name="Google Shape;561;p13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562" name="Google Shape;562;p13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563" name="Google Shape;563;p1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64" name="Google Shape;564;p1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565" name="Google Shape;565;p13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566" name="Google Shape;566;p1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67" name="Google Shape;567;p1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68" name="Google Shape;568;p1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69" name="Google Shape;569;p1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570" name="Google Shape;570;p13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571" name="Google Shape;571;p1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72" name="Google Shape;572;p1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73" name="Google Shape;573;p1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</p:grpSp>
      <p:sp>
        <p:nvSpPr>
          <p:cNvPr id="574" name="Google Shape;574;p13"/>
          <p:cNvSpPr txBox="1"/>
          <p:nvPr>
            <p:ph idx="1" type="subTitle"/>
          </p:nvPr>
        </p:nvSpPr>
        <p:spPr>
          <a:xfrm>
            <a:off x="1454699" y="1727500"/>
            <a:ext cx="2891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75" name="Google Shape;57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6" name="Google Shape;576;p13"/>
          <p:cNvSpPr txBox="1"/>
          <p:nvPr>
            <p:ph idx="2" type="subTitle"/>
          </p:nvPr>
        </p:nvSpPr>
        <p:spPr>
          <a:xfrm>
            <a:off x="713225" y="2181950"/>
            <a:ext cx="36330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7" name="Google Shape;577;p13"/>
          <p:cNvSpPr txBox="1"/>
          <p:nvPr>
            <p:ph hasCustomPrompt="1" idx="3" type="title"/>
          </p:nvPr>
        </p:nvSpPr>
        <p:spPr>
          <a:xfrm>
            <a:off x="720000" y="1727495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8" name="Google Shape;578;p13"/>
          <p:cNvSpPr txBox="1"/>
          <p:nvPr>
            <p:ph idx="4" type="subTitle"/>
          </p:nvPr>
        </p:nvSpPr>
        <p:spPr>
          <a:xfrm>
            <a:off x="5532475" y="1727500"/>
            <a:ext cx="2891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79" name="Google Shape;579;p13"/>
          <p:cNvSpPr txBox="1"/>
          <p:nvPr>
            <p:ph idx="5" type="subTitle"/>
          </p:nvPr>
        </p:nvSpPr>
        <p:spPr>
          <a:xfrm>
            <a:off x="4791000" y="2181950"/>
            <a:ext cx="36330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13"/>
          <p:cNvSpPr txBox="1"/>
          <p:nvPr>
            <p:ph hasCustomPrompt="1" idx="6" type="title"/>
          </p:nvPr>
        </p:nvSpPr>
        <p:spPr>
          <a:xfrm>
            <a:off x="4797775" y="1727495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1" name="Google Shape;581;p13"/>
          <p:cNvSpPr txBox="1"/>
          <p:nvPr>
            <p:ph idx="7" type="subTitle"/>
          </p:nvPr>
        </p:nvSpPr>
        <p:spPr>
          <a:xfrm>
            <a:off x="1454699" y="3202550"/>
            <a:ext cx="2891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82" name="Google Shape;582;p13"/>
          <p:cNvSpPr txBox="1"/>
          <p:nvPr>
            <p:ph idx="8" type="subTitle"/>
          </p:nvPr>
        </p:nvSpPr>
        <p:spPr>
          <a:xfrm>
            <a:off x="713225" y="3657000"/>
            <a:ext cx="36330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3" name="Google Shape;583;p13"/>
          <p:cNvSpPr txBox="1"/>
          <p:nvPr>
            <p:ph hasCustomPrompt="1" idx="9" type="title"/>
          </p:nvPr>
        </p:nvSpPr>
        <p:spPr>
          <a:xfrm>
            <a:off x="720000" y="3202545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4" name="Google Shape;584;p13"/>
          <p:cNvSpPr txBox="1"/>
          <p:nvPr>
            <p:ph idx="13" type="subTitle"/>
          </p:nvPr>
        </p:nvSpPr>
        <p:spPr>
          <a:xfrm>
            <a:off x="5532475" y="3202550"/>
            <a:ext cx="2891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85" name="Google Shape;585;p13"/>
          <p:cNvSpPr txBox="1"/>
          <p:nvPr>
            <p:ph idx="14" type="subTitle"/>
          </p:nvPr>
        </p:nvSpPr>
        <p:spPr>
          <a:xfrm>
            <a:off x="4791000" y="3657000"/>
            <a:ext cx="36330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13"/>
          <p:cNvSpPr txBox="1"/>
          <p:nvPr>
            <p:ph hasCustomPrompt="1" idx="15" type="title"/>
          </p:nvPr>
        </p:nvSpPr>
        <p:spPr>
          <a:xfrm>
            <a:off x="4797775" y="3202545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587" name="Google Shape;587;p13"/>
          <p:cNvGrpSpPr/>
          <p:nvPr/>
        </p:nvGrpSpPr>
        <p:grpSpPr>
          <a:xfrm>
            <a:off x="-7" y="117416"/>
            <a:ext cx="8941384" cy="4905859"/>
            <a:chOff x="-7" y="117416"/>
            <a:chExt cx="8941384" cy="4905859"/>
          </a:xfrm>
        </p:grpSpPr>
        <p:grpSp>
          <p:nvGrpSpPr>
            <p:cNvPr id="588" name="Google Shape;588;p13"/>
            <p:cNvGrpSpPr/>
            <p:nvPr/>
          </p:nvGrpSpPr>
          <p:grpSpPr>
            <a:xfrm>
              <a:off x="-7" y="4797050"/>
              <a:ext cx="1266969" cy="226225"/>
              <a:chOff x="-7" y="167200"/>
              <a:chExt cx="1266969" cy="226225"/>
            </a:xfrm>
          </p:grpSpPr>
          <p:sp>
            <p:nvSpPr>
              <p:cNvPr id="589" name="Google Shape;589;p13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rect b="b" l="l" r="r" t="t"/>
                <a:pathLst>
                  <a:path extrusionOk="0" h="251" w="6317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13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rect b="b" l="l" r="r" t="t"/>
                <a:pathLst>
                  <a:path extrusionOk="0" h="276" w="3485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1" name="Google Shape;591;p13"/>
            <p:cNvSpPr/>
            <p:nvPr/>
          </p:nvSpPr>
          <p:spPr>
            <a:xfrm>
              <a:off x="8608176" y="4514350"/>
              <a:ext cx="333201" cy="333048"/>
            </a:xfrm>
            <a:custGeom>
              <a:rect b="b" l="l" r="r" t="t"/>
              <a:pathLst>
                <a:path extrusionOk="0" h="2106" w="2107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1861082" y="117416"/>
              <a:ext cx="1074296" cy="175676"/>
            </a:xfrm>
            <a:custGeom>
              <a:rect b="b" l="l" r="r" t="t"/>
              <a:pathLst>
                <a:path extrusionOk="0" h="1029" w="6292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p14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595" name="Google Shape;595;p14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596" name="Google Shape;596;p14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597" name="Google Shape;597;p14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98" name="Google Shape;598;p14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99" name="Google Shape;599;p14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00" name="Google Shape;600;p14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601" name="Google Shape;601;p14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602" name="Google Shape;602;p14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03" name="Google Shape;603;p14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04" name="Google Shape;604;p14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05" name="Google Shape;605;p14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606" name="Google Shape;606;p14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607" name="Google Shape;607;p14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08" name="Google Shape;608;p14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09" name="Google Shape;609;p14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10" name="Google Shape;610;p14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611" name="Google Shape;611;p14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612" name="Google Shape;612;p14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613" name="Google Shape;613;p1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14" name="Google Shape;614;p1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15" name="Google Shape;615;p1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16" name="Google Shape;616;p14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617" name="Google Shape;617;p14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618" name="Google Shape;618;p1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19" name="Google Shape;619;p1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20" name="Google Shape;620;p1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21" name="Google Shape;621;p14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622" name="Google Shape;622;p14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623" name="Google Shape;623;p1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24" name="Google Shape;624;p1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25" name="Google Shape;625;p1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626" name="Google Shape;626;p14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627" name="Google Shape;627;p14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628" name="Google Shape;628;p1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29" name="Google Shape;629;p14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630" name="Google Shape;630;p14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631" name="Google Shape;631;p1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2" name="Google Shape;632;p1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3" name="Google Shape;633;p1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4" name="Google Shape;634;p14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635" name="Google Shape;635;p14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636" name="Google Shape;636;p1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7" name="Google Shape;637;p1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8" name="Google Shape;638;p1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</p:grpSp>
      <p:sp>
        <p:nvSpPr>
          <p:cNvPr id="639" name="Google Shape;639;p14"/>
          <p:cNvSpPr txBox="1"/>
          <p:nvPr>
            <p:ph type="title"/>
          </p:nvPr>
        </p:nvSpPr>
        <p:spPr>
          <a:xfrm>
            <a:off x="1226425" y="3100300"/>
            <a:ext cx="6691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0" name="Google Shape;640;p14"/>
          <p:cNvSpPr txBox="1"/>
          <p:nvPr>
            <p:ph idx="1" type="subTitle"/>
          </p:nvPr>
        </p:nvSpPr>
        <p:spPr>
          <a:xfrm>
            <a:off x="1226400" y="1126425"/>
            <a:ext cx="6691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41" name="Google Shape;641;p14"/>
          <p:cNvGrpSpPr/>
          <p:nvPr/>
        </p:nvGrpSpPr>
        <p:grpSpPr>
          <a:xfrm>
            <a:off x="-7" y="117416"/>
            <a:ext cx="8941384" cy="4905859"/>
            <a:chOff x="-7" y="117416"/>
            <a:chExt cx="8941384" cy="4905859"/>
          </a:xfrm>
        </p:grpSpPr>
        <p:grpSp>
          <p:nvGrpSpPr>
            <p:cNvPr id="642" name="Google Shape;642;p14"/>
            <p:cNvGrpSpPr/>
            <p:nvPr/>
          </p:nvGrpSpPr>
          <p:grpSpPr>
            <a:xfrm>
              <a:off x="-7" y="4797050"/>
              <a:ext cx="1266969" cy="226225"/>
              <a:chOff x="-7" y="167200"/>
              <a:chExt cx="1266969" cy="226225"/>
            </a:xfrm>
          </p:grpSpPr>
          <p:sp>
            <p:nvSpPr>
              <p:cNvPr id="643" name="Google Shape;643;p14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rect b="b" l="l" r="r" t="t"/>
                <a:pathLst>
                  <a:path extrusionOk="0" h="251" w="6317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14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rect b="b" l="l" r="r" t="t"/>
                <a:pathLst>
                  <a:path extrusionOk="0" h="276" w="3485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5" name="Google Shape;645;p14"/>
            <p:cNvSpPr/>
            <p:nvPr/>
          </p:nvSpPr>
          <p:spPr>
            <a:xfrm>
              <a:off x="8608176" y="4514350"/>
              <a:ext cx="333201" cy="333048"/>
            </a:xfrm>
            <a:custGeom>
              <a:rect b="b" l="l" r="r" t="t"/>
              <a:pathLst>
                <a:path extrusionOk="0" h="2106" w="2107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1861082" y="117416"/>
              <a:ext cx="1074296" cy="175676"/>
            </a:xfrm>
            <a:custGeom>
              <a:rect b="b" l="l" r="r" t="t"/>
              <a:pathLst>
                <a:path extrusionOk="0" h="1029" w="6292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oogle Shape;648;p15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649" name="Google Shape;649;p15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650" name="Google Shape;650;p15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651" name="Google Shape;651;p15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2" name="Google Shape;652;p15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3" name="Google Shape;653;p15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4" name="Google Shape;654;p15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655" name="Google Shape;655;p15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656" name="Google Shape;656;p15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7" name="Google Shape;657;p15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8" name="Google Shape;658;p15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9" name="Google Shape;659;p15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660" name="Google Shape;660;p15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661" name="Google Shape;661;p15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62" name="Google Shape;662;p15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63" name="Google Shape;663;p15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64" name="Google Shape;664;p15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665" name="Google Shape;665;p15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666" name="Google Shape;666;p15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667" name="Google Shape;667;p1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68" name="Google Shape;668;p1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69" name="Google Shape;669;p1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70" name="Google Shape;670;p1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671" name="Google Shape;671;p15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672" name="Google Shape;672;p1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73" name="Google Shape;673;p1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74" name="Google Shape;674;p1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75" name="Google Shape;675;p1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676" name="Google Shape;676;p15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677" name="Google Shape;677;p1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78" name="Google Shape;678;p1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79" name="Google Shape;679;p1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680" name="Google Shape;680;p15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681" name="Google Shape;681;p15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682" name="Google Shape;682;p1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83" name="Google Shape;683;p1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684" name="Google Shape;684;p15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685" name="Google Shape;685;p1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86" name="Google Shape;686;p1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87" name="Google Shape;687;p1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88" name="Google Shape;688;p1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689" name="Google Shape;689;p15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690" name="Google Shape;690;p1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91" name="Google Shape;691;p1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92" name="Google Shape;692;p1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</p:grpSp>
      <p:sp>
        <p:nvSpPr>
          <p:cNvPr id="693" name="Google Shape;693;p15"/>
          <p:cNvSpPr txBox="1"/>
          <p:nvPr>
            <p:ph type="title"/>
          </p:nvPr>
        </p:nvSpPr>
        <p:spPr>
          <a:xfrm>
            <a:off x="720000" y="1092013"/>
            <a:ext cx="3519600" cy="184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94" name="Google Shape;694;p15"/>
          <p:cNvSpPr txBox="1"/>
          <p:nvPr>
            <p:ph idx="1" type="subTitle"/>
          </p:nvPr>
        </p:nvSpPr>
        <p:spPr>
          <a:xfrm>
            <a:off x="720000" y="2935188"/>
            <a:ext cx="35196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5" name="Google Shape;695;p15"/>
          <p:cNvSpPr/>
          <p:nvPr>
            <p:ph idx="2" type="pic"/>
          </p:nvPr>
        </p:nvSpPr>
        <p:spPr>
          <a:xfrm>
            <a:off x="5520775" y="533863"/>
            <a:ext cx="2910000" cy="4075800"/>
          </a:xfrm>
          <a:prstGeom prst="roundRect">
            <a:avLst>
              <a:gd fmla="val 6529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696" name="Google Shape;696;p15"/>
          <p:cNvGrpSpPr/>
          <p:nvPr/>
        </p:nvGrpSpPr>
        <p:grpSpPr>
          <a:xfrm>
            <a:off x="-7" y="167200"/>
            <a:ext cx="8952587" cy="4867172"/>
            <a:chOff x="-7" y="167200"/>
            <a:chExt cx="8952587" cy="4867172"/>
          </a:xfrm>
        </p:grpSpPr>
        <p:grpSp>
          <p:nvGrpSpPr>
            <p:cNvPr id="697" name="Google Shape;697;p15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698" name="Google Shape;698;p15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rect b="b" l="l" r="r" t="t"/>
                <a:pathLst>
                  <a:path extrusionOk="0" h="251" w="6317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15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rect b="b" l="l" r="r" t="t"/>
                <a:pathLst>
                  <a:path extrusionOk="0" h="276" w="3485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0" name="Google Shape;700;p15"/>
            <p:cNvGrpSpPr/>
            <p:nvPr/>
          </p:nvGrpSpPr>
          <p:grpSpPr>
            <a:xfrm>
              <a:off x="4890282" y="4643609"/>
              <a:ext cx="4062298" cy="390763"/>
              <a:chOff x="4890282" y="4643609"/>
              <a:chExt cx="4062298" cy="390763"/>
            </a:xfrm>
          </p:grpSpPr>
          <p:sp>
            <p:nvSpPr>
              <p:cNvPr id="701" name="Google Shape;701;p15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rect b="b" l="l" r="r" t="t"/>
                <a:pathLst>
                  <a:path extrusionOk="0" h="2106" w="2107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15"/>
              <p:cNvSpPr/>
              <p:nvPr/>
            </p:nvSpPr>
            <p:spPr>
              <a:xfrm>
                <a:off x="4890282" y="4751143"/>
                <a:ext cx="1074296" cy="175676"/>
              </a:xfrm>
              <a:custGeom>
                <a:rect b="b" l="l" r="r" t="t"/>
                <a:pathLst>
                  <a:path extrusionOk="0" h="1029" w="6292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4" name="Google Shape;704;p16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705" name="Google Shape;705;p16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706" name="Google Shape;706;p16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707" name="Google Shape;707;p1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8" name="Google Shape;708;p1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9" name="Google Shape;709;p1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0" name="Google Shape;710;p16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11" name="Google Shape;711;p16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712" name="Google Shape;712;p1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3" name="Google Shape;713;p1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4" name="Google Shape;714;p1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5" name="Google Shape;715;p16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16" name="Google Shape;716;p16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717" name="Google Shape;717;p1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8" name="Google Shape;718;p1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9" name="Google Shape;719;p1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720" name="Google Shape;720;p16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721" name="Google Shape;721;p16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722" name="Google Shape;722;p16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723" name="Google Shape;723;p1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24" name="Google Shape;724;p1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25" name="Google Shape;725;p1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26" name="Google Shape;726;p1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727" name="Google Shape;727;p16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728" name="Google Shape;728;p1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29" name="Google Shape;729;p1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30" name="Google Shape;730;p1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31" name="Google Shape;731;p1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732" name="Google Shape;732;p16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733" name="Google Shape;733;p1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34" name="Google Shape;734;p1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35" name="Google Shape;735;p1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736" name="Google Shape;736;p16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737" name="Google Shape;737;p16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738" name="Google Shape;738;p1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39" name="Google Shape;739;p1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740" name="Google Shape;740;p16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741" name="Google Shape;741;p1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42" name="Google Shape;742;p1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43" name="Google Shape;743;p1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44" name="Google Shape;744;p1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745" name="Google Shape;745;p16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746" name="Google Shape;746;p1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47" name="Google Shape;747;p1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48" name="Google Shape;748;p1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</p:grpSp>
      <p:grpSp>
        <p:nvGrpSpPr>
          <p:cNvPr id="749" name="Google Shape;749;p16"/>
          <p:cNvGrpSpPr/>
          <p:nvPr/>
        </p:nvGrpSpPr>
        <p:grpSpPr>
          <a:xfrm>
            <a:off x="-7" y="167200"/>
            <a:ext cx="8952587" cy="4867172"/>
            <a:chOff x="-7" y="167200"/>
            <a:chExt cx="8952587" cy="4867172"/>
          </a:xfrm>
        </p:grpSpPr>
        <p:grpSp>
          <p:nvGrpSpPr>
            <p:cNvPr id="750" name="Google Shape;750;p16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751" name="Google Shape;751;p16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rect b="b" l="l" r="r" t="t"/>
                <a:pathLst>
                  <a:path extrusionOk="0" h="251" w="6317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16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rect b="b" l="l" r="r" t="t"/>
                <a:pathLst>
                  <a:path extrusionOk="0" h="276" w="3485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3" name="Google Shape;753;p16"/>
            <p:cNvSpPr/>
            <p:nvPr/>
          </p:nvSpPr>
          <p:spPr>
            <a:xfrm>
              <a:off x="8561631" y="4643609"/>
              <a:ext cx="390949" cy="390763"/>
            </a:xfrm>
            <a:custGeom>
              <a:rect b="b" l="l" r="r" t="t"/>
              <a:pathLst>
                <a:path extrusionOk="0" h="2106" w="2107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4" name="Google Shape;754;p16"/>
          <p:cNvSpPr txBox="1"/>
          <p:nvPr>
            <p:ph type="title"/>
          </p:nvPr>
        </p:nvSpPr>
        <p:spPr>
          <a:xfrm>
            <a:off x="893125" y="1508550"/>
            <a:ext cx="26976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5" name="Google Shape;755;p16"/>
          <p:cNvSpPr txBox="1"/>
          <p:nvPr>
            <p:ph idx="1" type="subTitle"/>
          </p:nvPr>
        </p:nvSpPr>
        <p:spPr>
          <a:xfrm>
            <a:off x="893125" y="2571750"/>
            <a:ext cx="2697600" cy="10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17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758" name="Google Shape;758;p17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759" name="Google Shape;759;p17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760" name="Google Shape;760;p1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1" name="Google Shape;761;p1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2" name="Google Shape;762;p1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3" name="Google Shape;763;p17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64" name="Google Shape;764;p17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765" name="Google Shape;765;p1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6" name="Google Shape;766;p1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7" name="Google Shape;767;p1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8" name="Google Shape;768;p17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69" name="Google Shape;769;p17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770" name="Google Shape;770;p1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71" name="Google Shape;771;p1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72" name="Google Shape;772;p1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773" name="Google Shape;773;p17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774" name="Google Shape;774;p17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775" name="Google Shape;775;p17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776" name="Google Shape;776;p1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77" name="Google Shape;777;p1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78" name="Google Shape;778;p1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79" name="Google Shape;779;p1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780" name="Google Shape;780;p17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781" name="Google Shape;781;p1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82" name="Google Shape;782;p1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83" name="Google Shape;783;p1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84" name="Google Shape;784;p1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785" name="Google Shape;785;p17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786" name="Google Shape;786;p1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87" name="Google Shape;787;p1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88" name="Google Shape;788;p1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789" name="Google Shape;789;p17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790" name="Google Shape;790;p17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791" name="Google Shape;791;p1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92" name="Google Shape;792;p1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793" name="Google Shape;793;p17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794" name="Google Shape;794;p1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95" name="Google Shape;795;p1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96" name="Google Shape;796;p1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97" name="Google Shape;797;p1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798" name="Google Shape;798;p17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799" name="Google Shape;799;p1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00" name="Google Shape;800;p1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01" name="Google Shape;801;p1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</p:grpSp>
      <p:grpSp>
        <p:nvGrpSpPr>
          <p:cNvPr id="802" name="Google Shape;802;p17"/>
          <p:cNvGrpSpPr/>
          <p:nvPr/>
        </p:nvGrpSpPr>
        <p:grpSpPr>
          <a:xfrm>
            <a:off x="-7" y="117416"/>
            <a:ext cx="8941384" cy="4905859"/>
            <a:chOff x="-7" y="117416"/>
            <a:chExt cx="8941384" cy="4905859"/>
          </a:xfrm>
        </p:grpSpPr>
        <p:grpSp>
          <p:nvGrpSpPr>
            <p:cNvPr id="803" name="Google Shape;803;p17"/>
            <p:cNvGrpSpPr/>
            <p:nvPr/>
          </p:nvGrpSpPr>
          <p:grpSpPr>
            <a:xfrm>
              <a:off x="-7" y="4797050"/>
              <a:ext cx="1266969" cy="226225"/>
              <a:chOff x="-7" y="167200"/>
              <a:chExt cx="1266969" cy="226225"/>
            </a:xfrm>
          </p:grpSpPr>
          <p:sp>
            <p:nvSpPr>
              <p:cNvPr id="804" name="Google Shape;804;p17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rect b="b" l="l" r="r" t="t"/>
                <a:pathLst>
                  <a:path extrusionOk="0" h="251" w="6317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17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rect b="b" l="l" r="r" t="t"/>
                <a:pathLst>
                  <a:path extrusionOk="0" h="276" w="3485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06" name="Google Shape;806;p17"/>
            <p:cNvSpPr/>
            <p:nvPr/>
          </p:nvSpPr>
          <p:spPr>
            <a:xfrm>
              <a:off x="8608176" y="4514350"/>
              <a:ext cx="333201" cy="333048"/>
            </a:xfrm>
            <a:custGeom>
              <a:rect b="b" l="l" r="r" t="t"/>
              <a:pathLst>
                <a:path extrusionOk="0" h="2106" w="2107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7"/>
            <p:cNvSpPr/>
            <p:nvPr/>
          </p:nvSpPr>
          <p:spPr>
            <a:xfrm>
              <a:off x="1861082" y="117416"/>
              <a:ext cx="1074296" cy="175676"/>
            </a:xfrm>
            <a:custGeom>
              <a:rect b="b" l="l" r="r" t="t"/>
              <a:pathLst>
                <a:path extrusionOk="0" h="1029" w="6292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8" name="Google Shape;808;p17"/>
          <p:cNvSpPr txBox="1"/>
          <p:nvPr>
            <p:ph type="title"/>
          </p:nvPr>
        </p:nvSpPr>
        <p:spPr>
          <a:xfrm>
            <a:off x="5516826" y="1395925"/>
            <a:ext cx="26682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09" name="Google Shape;809;p17"/>
          <p:cNvSpPr txBox="1"/>
          <p:nvPr>
            <p:ph idx="1" type="subTitle"/>
          </p:nvPr>
        </p:nvSpPr>
        <p:spPr>
          <a:xfrm>
            <a:off x="5516953" y="2456725"/>
            <a:ext cx="26682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811;p18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812" name="Google Shape;812;p18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813" name="Google Shape;813;p18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814" name="Google Shape;814;p18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5" name="Google Shape;815;p18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6" name="Google Shape;816;p18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7" name="Google Shape;817;p18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818" name="Google Shape;818;p18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819" name="Google Shape;819;p18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20" name="Google Shape;820;p18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21" name="Google Shape;821;p18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22" name="Google Shape;822;p18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823" name="Google Shape;823;p18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824" name="Google Shape;824;p18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25" name="Google Shape;825;p18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26" name="Google Shape;826;p18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827" name="Google Shape;827;p18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828" name="Google Shape;828;p18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829" name="Google Shape;829;p18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830" name="Google Shape;830;p18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31" name="Google Shape;831;p18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32" name="Google Shape;832;p1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33" name="Google Shape;833;p18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834" name="Google Shape;834;p18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835" name="Google Shape;835;p18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36" name="Google Shape;836;p18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37" name="Google Shape;837;p1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38" name="Google Shape;838;p18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839" name="Google Shape;839;p18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840" name="Google Shape;840;p18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41" name="Google Shape;841;p18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42" name="Google Shape;842;p1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843" name="Google Shape;843;p18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844" name="Google Shape;844;p18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845" name="Google Shape;845;p1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46" name="Google Shape;846;p18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847" name="Google Shape;847;p18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848" name="Google Shape;848;p18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49" name="Google Shape;849;p18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50" name="Google Shape;850;p1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51" name="Google Shape;851;p18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852" name="Google Shape;852;p18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853" name="Google Shape;853;p18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54" name="Google Shape;854;p18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55" name="Google Shape;855;p1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</p:grpSp>
      <p:sp>
        <p:nvSpPr>
          <p:cNvPr id="856" name="Google Shape;856;p18"/>
          <p:cNvSpPr txBox="1"/>
          <p:nvPr>
            <p:ph type="title"/>
          </p:nvPr>
        </p:nvSpPr>
        <p:spPr>
          <a:xfrm>
            <a:off x="713225" y="2448213"/>
            <a:ext cx="44724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7" name="Google Shape;857;p18"/>
          <p:cNvSpPr txBox="1"/>
          <p:nvPr>
            <p:ph hasCustomPrompt="1" idx="2" type="title"/>
          </p:nvPr>
        </p:nvSpPr>
        <p:spPr>
          <a:xfrm>
            <a:off x="2208275" y="1423663"/>
            <a:ext cx="1482300" cy="770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58" name="Google Shape;858;p18"/>
          <p:cNvSpPr txBox="1"/>
          <p:nvPr>
            <p:ph idx="1" type="subTitle"/>
          </p:nvPr>
        </p:nvSpPr>
        <p:spPr>
          <a:xfrm>
            <a:off x="713225" y="3344838"/>
            <a:ext cx="4472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59" name="Google Shape;859;p18"/>
          <p:cNvGrpSpPr/>
          <p:nvPr/>
        </p:nvGrpSpPr>
        <p:grpSpPr>
          <a:xfrm flipH="1">
            <a:off x="173907" y="92498"/>
            <a:ext cx="8795602" cy="4945088"/>
            <a:chOff x="173907" y="92498"/>
            <a:chExt cx="8795602" cy="4945088"/>
          </a:xfrm>
        </p:grpSpPr>
        <p:grpSp>
          <p:nvGrpSpPr>
            <p:cNvPr id="860" name="Google Shape;860;p18"/>
            <p:cNvGrpSpPr/>
            <p:nvPr/>
          </p:nvGrpSpPr>
          <p:grpSpPr>
            <a:xfrm>
              <a:off x="8918459" y="243592"/>
              <a:ext cx="51049" cy="774142"/>
              <a:chOff x="8211712" y="2037146"/>
              <a:chExt cx="34742" cy="526950"/>
            </a:xfrm>
          </p:grpSpPr>
          <p:sp>
            <p:nvSpPr>
              <p:cNvPr id="861" name="Google Shape;861;p18"/>
              <p:cNvSpPr/>
              <p:nvPr/>
            </p:nvSpPr>
            <p:spPr>
              <a:xfrm>
                <a:off x="8211712" y="2037146"/>
                <a:ext cx="34742" cy="54481"/>
              </a:xfrm>
              <a:custGeom>
                <a:rect b="b" l="l" r="r" t="t"/>
                <a:pathLst>
                  <a:path extrusionOk="0" h="552" w="352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18"/>
              <p:cNvSpPr/>
              <p:nvPr/>
            </p:nvSpPr>
            <p:spPr>
              <a:xfrm>
                <a:off x="8211712" y="2116302"/>
                <a:ext cx="34742" cy="54481"/>
              </a:xfrm>
              <a:custGeom>
                <a:rect b="b" l="l" r="r" t="t"/>
                <a:pathLst>
                  <a:path extrusionOk="0" h="552" w="352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18"/>
              <p:cNvSpPr/>
              <p:nvPr/>
            </p:nvSpPr>
            <p:spPr>
              <a:xfrm>
                <a:off x="8211712" y="2195458"/>
                <a:ext cx="34742" cy="54481"/>
              </a:xfrm>
              <a:custGeom>
                <a:rect b="b" l="l" r="r" t="t"/>
                <a:pathLst>
                  <a:path extrusionOk="0" h="552" w="352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18"/>
              <p:cNvSpPr/>
              <p:nvPr/>
            </p:nvSpPr>
            <p:spPr>
              <a:xfrm>
                <a:off x="8211712" y="2274614"/>
                <a:ext cx="34742" cy="54481"/>
              </a:xfrm>
              <a:custGeom>
                <a:rect b="b" l="l" r="r" t="t"/>
                <a:pathLst>
                  <a:path extrusionOk="0" h="552" w="352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18"/>
              <p:cNvSpPr/>
              <p:nvPr/>
            </p:nvSpPr>
            <p:spPr>
              <a:xfrm>
                <a:off x="8211712" y="2353770"/>
                <a:ext cx="34742" cy="52014"/>
              </a:xfrm>
              <a:custGeom>
                <a:rect b="b" l="l" r="r" t="t"/>
                <a:pathLst>
                  <a:path extrusionOk="0" h="527" w="352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18"/>
              <p:cNvSpPr/>
              <p:nvPr/>
            </p:nvSpPr>
            <p:spPr>
              <a:xfrm>
                <a:off x="8211712" y="2432927"/>
                <a:ext cx="34742" cy="52014"/>
              </a:xfrm>
              <a:custGeom>
                <a:rect b="b" l="l" r="r" t="t"/>
                <a:pathLst>
                  <a:path extrusionOk="0" h="527" w="352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18"/>
              <p:cNvSpPr/>
              <p:nvPr/>
            </p:nvSpPr>
            <p:spPr>
              <a:xfrm>
                <a:off x="8211712" y="2512083"/>
                <a:ext cx="34742" cy="52014"/>
              </a:xfrm>
              <a:custGeom>
                <a:rect b="b" l="l" r="r" t="t"/>
                <a:pathLst>
                  <a:path extrusionOk="0" h="527" w="352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8" name="Google Shape;868;p18"/>
            <p:cNvGrpSpPr/>
            <p:nvPr/>
          </p:nvGrpSpPr>
          <p:grpSpPr>
            <a:xfrm>
              <a:off x="173907" y="4750539"/>
              <a:ext cx="291257" cy="287046"/>
              <a:chOff x="5456048" y="1794743"/>
              <a:chExt cx="178248" cy="175682"/>
            </a:xfrm>
          </p:grpSpPr>
          <p:sp>
            <p:nvSpPr>
              <p:cNvPr id="869" name="Google Shape;869;p18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rect b="b" l="l" r="r" t="t"/>
                <a:pathLst>
                  <a:path extrusionOk="0" h="1780" w="1806">
                    <a:moveTo>
                      <a:pt x="277" y="0"/>
                    </a:moveTo>
                    <a:lnTo>
                      <a:pt x="1" y="276"/>
                    </a:lnTo>
                    <a:lnTo>
                      <a:pt x="1530" y="1780"/>
                    </a:lnTo>
                    <a:lnTo>
                      <a:pt x="1805" y="1504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18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rect b="b" l="l" r="r" t="t"/>
                <a:pathLst>
                  <a:path extrusionOk="0" h="1780" w="1806">
                    <a:moveTo>
                      <a:pt x="1505" y="0"/>
                    </a:moveTo>
                    <a:lnTo>
                      <a:pt x="1" y="1504"/>
                    </a:lnTo>
                    <a:lnTo>
                      <a:pt x="302" y="1780"/>
                    </a:lnTo>
                    <a:lnTo>
                      <a:pt x="1805" y="276"/>
                    </a:lnTo>
                    <a:lnTo>
                      <a:pt x="1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71" name="Google Shape;871;p18"/>
            <p:cNvSpPr/>
            <p:nvPr/>
          </p:nvSpPr>
          <p:spPr>
            <a:xfrm rot="-123321">
              <a:off x="7897400" y="4768750"/>
              <a:ext cx="1018402" cy="166548"/>
            </a:xfrm>
            <a:custGeom>
              <a:rect b="b" l="l" r="r" t="t"/>
              <a:pathLst>
                <a:path extrusionOk="0" h="1029" w="6292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8639763" y="92498"/>
              <a:ext cx="207956" cy="207857"/>
            </a:xfrm>
            <a:custGeom>
              <a:rect b="b" l="l" r="r" t="t"/>
              <a:pathLst>
                <a:path extrusionOk="0" h="2106" w="2107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4" name="Google Shape;874;p19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875" name="Google Shape;875;p19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876" name="Google Shape;876;p19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877" name="Google Shape;877;p19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78" name="Google Shape;878;p19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79" name="Google Shape;879;p19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0" name="Google Shape;880;p19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881" name="Google Shape;881;p19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882" name="Google Shape;882;p19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3" name="Google Shape;883;p19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4" name="Google Shape;884;p19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5" name="Google Shape;885;p19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886" name="Google Shape;886;p19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887" name="Google Shape;887;p19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8" name="Google Shape;888;p19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9" name="Google Shape;889;p19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890" name="Google Shape;890;p19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891" name="Google Shape;891;p19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892" name="Google Shape;892;p19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893" name="Google Shape;893;p1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94" name="Google Shape;894;p1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95" name="Google Shape;895;p1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96" name="Google Shape;896;p19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897" name="Google Shape;897;p19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898" name="Google Shape;898;p1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99" name="Google Shape;899;p1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00" name="Google Shape;900;p1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01" name="Google Shape;901;p19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902" name="Google Shape;902;p19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903" name="Google Shape;903;p1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04" name="Google Shape;904;p1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05" name="Google Shape;905;p1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906" name="Google Shape;906;p19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907" name="Google Shape;907;p19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908" name="Google Shape;908;p1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09" name="Google Shape;909;p19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910" name="Google Shape;910;p19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911" name="Google Shape;911;p1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12" name="Google Shape;912;p1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13" name="Google Shape;913;p1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14" name="Google Shape;914;p19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915" name="Google Shape;915;p19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916" name="Google Shape;916;p1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17" name="Google Shape;917;p1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18" name="Google Shape;918;p1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</p:grpSp>
      <p:sp>
        <p:nvSpPr>
          <p:cNvPr id="919" name="Google Shape;91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20" name="Google Shape;920;p19"/>
          <p:cNvSpPr txBox="1"/>
          <p:nvPr>
            <p:ph idx="1" type="subTitle"/>
          </p:nvPr>
        </p:nvSpPr>
        <p:spPr>
          <a:xfrm>
            <a:off x="5046566" y="3285624"/>
            <a:ext cx="25008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1" name="Google Shape;921;p19"/>
          <p:cNvSpPr txBox="1"/>
          <p:nvPr>
            <p:ph idx="2" type="subTitle"/>
          </p:nvPr>
        </p:nvSpPr>
        <p:spPr>
          <a:xfrm>
            <a:off x="1596634" y="3285624"/>
            <a:ext cx="25008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2" name="Google Shape;922;p19"/>
          <p:cNvSpPr txBox="1"/>
          <p:nvPr>
            <p:ph idx="3" type="subTitle"/>
          </p:nvPr>
        </p:nvSpPr>
        <p:spPr>
          <a:xfrm>
            <a:off x="1596634" y="2833375"/>
            <a:ext cx="25008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23" name="Google Shape;923;p19"/>
          <p:cNvSpPr txBox="1"/>
          <p:nvPr>
            <p:ph idx="4" type="subTitle"/>
          </p:nvPr>
        </p:nvSpPr>
        <p:spPr>
          <a:xfrm>
            <a:off x="5046566" y="2833375"/>
            <a:ext cx="25008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924" name="Google Shape;924;p19"/>
          <p:cNvGrpSpPr/>
          <p:nvPr/>
        </p:nvGrpSpPr>
        <p:grpSpPr>
          <a:xfrm>
            <a:off x="141641" y="92498"/>
            <a:ext cx="8827868" cy="4945088"/>
            <a:chOff x="141641" y="92498"/>
            <a:chExt cx="8827868" cy="4945088"/>
          </a:xfrm>
        </p:grpSpPr>
        <p:grpSp>
          <p:nvGrpSpPr>
            <p:cNvPr id="925" name="Google Shape;925;p19"/>
            <p:cNvGrpSpPr/>
            <p:nvPr/>
          </p:nvGrpSpPr>
          <p:grpSpPr>
            <a:xfrm>
              <a:off x="8918459" y="243592"/>
              <a:ext cx="51049" cy="774142"/>
              <a:chOff x="8211712" y="2037146"/>
              <a:chExt cx="34742" cy="526950"/>
            </a:xfrm>
          </p:grpSpPr>
          <p:sp>
            <p:nvSpPr>
              <p:cNvPr id="926" name="Google Shape;926;p19"/>
              <p:cNvSpPr/>
              <p:nvPr/>
            </p:nvSpPr>
            <p:spPr>
              <a:xfrm>
                <a:off x="8211712" y="2037146"/>
                <a:ext cx="34742" cy="54481"/>
              </a:xfrm>
              <a:custGeom>
                <a:rect b="b" l="l" r="r" t="t"/>
                <a:pathLst>
                  <a:path extrusionOk="0" h="552" w="352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9"/>
              <p:cNvSpPr/>
              <p:nvPr/>
            </p:nvSpPr>
            <p:spPr>
              <a:xfrm>
                <a:off x="8211712" y="2116302"/>
                <a:ext cx="34742" cy="54481"/>
              </a:xfrm>
              <a:custGeom>
                <a:rect b="b" l="l" r="r" t="t"/>
                <a:pathLst>
                  <a:path extrusionOk="0" h="552" w="352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9"/>
              <p:cNvSpPr/>
              <p:nvPr/>
            </p:nvSpPr>
            <p:spPr>
              <a:xfrm>
                <a:off x="8211712" y="2195458"/>
                <a:ext cx="34742" cy="54481"/>
              </a:xfrm>
              <a:custGeom>
                <a:rect b="b" l="l" r="r" t="t"/>
                <a:pathLst>
                  <a:path extrusionOk="0" h="552" w="352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19"/>
              <p:cNvSpPr/>
              <p:nvPr/>
            </p:nvSpPr>
            <p:spPr>
              <a:xfrm>
                <a:off x="8211712" y="2274614"/>
                <a:ext cx="34742" cy="54481"/>
              </a:xfrm>
              <a:custGeom>
                <a:rect b="b" l="l" r="r" t="t"/>
                <a:pathLst>
                  <a:path extrusionOk="0" h="552" w="352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19"/>
              <p:cNvSpPr/>
              <p:nvPr/>
            </p:nvSpPr>
            <p:spPr>
              <a:xfrm>
                <a:off x="8211712" y="2353770"/>
                <a:ext cx="34742" cy="52014"/>
              </a:xfrm>
              <a:custGeom>
                <a:rect b="b" l="l" r="r" t="t"/>
                <a:pathLst>
                  <a:path extrusionOk="0" h="527" w="352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19"/>
              <p:cNvSpPr/>
              <p:nvPr/>
            </p:nvSpPr>
            <p:spPr>
              <a:xfrm>
                <a:off x="8211712" y="2432927"/>
                <a:ext cx="34742" cy="52014"/>
              </a:xfrm>
              <a:custGeom>
                <a:rect b="b" l="l" r="r" t="t"/>
                <a:pathLst>
                  <a:path extrusionOk="0" h="527" w="352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19"/>
              <p:cNvSpPr/>
              <p:nvPr/>
            </p:nvSpPr>
            <p:spPr>
              <a:xfrm>
                <a:off x="8211712" y="2512083"/>
                <a:ext cx="34742" cy="52014"/>
              </a:xfrm>
              <a:custGeom>
                <a:rect b="b" l="l" r="r" t="t"/>
                <a:pathLst>
                  <a:path extrusionOk="0" h="527" w="352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3" name="Google Shape;933;p19"/>
            <p:cNvGrpSpPr/>
            <p:nvPr/>
          </p:nvGrpSpPr>
          <p:grpSpPr>
            <a:xfrm>
              <a:off x="173907" y="4750539"/>
              <a:ext cx="291257" cy="287046"/>
              <a:chOff x="5456048" y="1794743"/>
              <a:chExt cx="178248" cy="175682"/>
            </a:xfrm>
          </p:grpSpPr>
          <p:sp>
            <p:nvSpPr>
              <p:cNvPr id="934" name="Google Shape;934;p19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rect b="b" l="l" r="r" t="t"/>
                <a:pathLst>
                  <a:path extrusionOk="0" h="1780" w="1806">
                    <a:moveTo>
                      <a:pt x="277" y="0"/>
                    </a:moveTo>
                    <a:lnTo>
                      <a:pt x="1" y="276"/>
                    </a:lnTo>
                    <a:lnTo>
                      <a:pt x="1530" y="1780"/>
                    </a:lnTo>
                    <a:lnTo>
                      <a:pt x="1805" y="1504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19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rect b="b" l="l" r="r" t="t"/>
                <a:pathLst>
                  <a:path extrusionOk="0" h="1780" w="1806">
                    <a:moveTo>
                      <a:pt x="1505" y="0"/>
                    </a:moveTo>
                    <a:lnTo>
                      <a:pt x="1" y="1504"/>
                    </a:lnTo>
                    <a:lnTo>
                      <a:pt x="302" y="1780"/>
                    </a:lnTo>
                    <a:lnTo>
                      <a:pt x="1805" y="276"/>
                    </a:lnTo>
                    <a:lnTo>
                      <a:pt x="1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6" name="Google Shape;936;p19"/>
            <p:cNvSpPr/>
            <p:nvPr/>
          </p:nvSpPr>
          <p:spPr>
            <a:xfrm rot="-123321">
              <a:off x="144300" y="113150"/>
              <a:ext cx="1018402" cy="166548"/>
            </a:xfrm>
            <a:custGeom>
              <a:rect b="b" l="l" r="r" t="t"/>
              <a:pathLst>
                <a:path extrusionOk="0" h="1029" w="6292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8639763" y="92498"/>
              <a:ext cx="207956" cy="207857"/>
            </a:xfrm>
            <a:custGeom>
              <a:rect b="b" l="l" r="r" t="t"/>
              <a:pathLst>
                <a:path extrusionOk="0" h="2106" w="2107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Google Shape;939;p20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940" name="Google Shape;940;p20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941" name="Google Shape;941;p20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942" name="Google Shape;942;p20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3" name="Google Shape;943;p20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4" name="Google Shape;944;p20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5" name="Google Shape;945;p20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946" name="Google Shape;946;p20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947" name="Google Shape;947;p20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8" name="Google Shape;948;p20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9" name="Google Shape;949;p20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50" name="Google Shape;950;p20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951" name="Google Shape;951;p20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952" name="Google Shape;952;p20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53" name="Google Shape;953;p20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54" name="Google Shape;954;p20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955" name="Google Shape;955;p20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956" name="Google Shape;956;p20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957" name="Google Shape;957;p20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958" name="Google Shape;958;p20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59" name="Google Shape;959;p20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60" name="Google Shape;960;p20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61" name="Google Shape;961;p20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962" name="Google Shape;962;p20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963" name="Google Shape;963;p20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64" name="Google Shape;964;p20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65" name="Google Shape;965;p20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66" name="Google Shape;966;p20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967" name="Google Shape;967;p20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968" name="Google Shape;968;p20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69" name="Google Shape;969;p20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70" name="Google Shape;970;p20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971" name="Google Shape;971;p20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972" name="Google Shape;972;p20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973" name="Google Shape;973;p20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74" name="Google Shape;974;p20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975" name="Google Shape;975;p20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976" name="Google Shape;976;p20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77" name="Google Shape;977;p20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78" name="Google Shape;978;p20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79" name="Google Shape;979;p20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980" name="Google Shape;980;p20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981" name="Google Shape;981;p20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82" name="Google Shape;982;p20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83" name="Google Shape;983;p20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</p:grpSp>
      <p:sp>
        <p:nvSpPr>
          <p:cNvPr id="984" name="Google Shape;984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85" name="Google Shape;985;p20"/>
          <p:cNvSpPr txBox="1"/>
          <p:nvPr>
            <p:ph idx="1" type="subTitle"/>
          </p:nvPr>
        </p:nvSpPr>
        <p:spPr>
          <a:xfrm>
            <a:off x="720000" y="1507800"/>
            <a:ext cx="4611600" cy="26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86" name="Google Shape;986;p20"/>
          <p:cNvGrpSpPr/>
          <p:nvPr/>
        </p:nvGrpSpPr>
        <p:grpSpPr>
          <a:xfrm>
            <a:off x="-7" y="117416"/>
            <a:ext cx="8941384" cy="4905859"/>
            <a:chOff x="-7" y="117416"/>
            <a:chExt cx="8941384" cy="4905859"/>
          </a:xfrm>
        </p:grpSpPr>
        <p:grpSp>
          <p:nvGrpSpPr>
            <p:cNvPr id="987" name="Google Shape;987;p20"/>
            <p:cNvGrpSpPr/>
            <p:nvPr/>
          </p:nvGrpSpPr>
          <p:grpSpPr>
            <a:xfrm>
              <a:off x="-7" y="4797050"/>
              <a:ext cx="1266969" cy="226225"/>
              <a:chOff x="-7" y="167200"/>
              <a:chExt cx="1266969" cy="226225"/>
            </a:xfrm>
          </p:grpSpPr>
          <p:sp>
            <p:nvSpPr>
              <p:cNvPr id="988" name="Google Shape;988;p20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rect b="b" l="l" r="r" t="t"/>
                <a:pathLst>
                  <a:path extrusionOk="0" h="251" w="6317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0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rect b="b" l="l" r="r" t="t"/>
                <a:pathLst>
                  <a:path extrusionOk="0" h="276" w="3485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0" name="Google Shape;990;p20"/>
            <p:cNvSpPr/>
            <p:nvPr/>
          </p:nvSpPr>
          <p:spPr>
            <a:xfrm>
              <a:off x="8608176" y="4514350"/>
              <a:ext cx="333201" cy="333048"/>
            </a:xfrm>
            <a:custGeom>
              <a:rect b="b" l="l" r="r" t="t"/>
              <a:pathLst>
                <a:path extrusionOk="0" h="2106" w="2107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1861082" y="117416"/>
              <a:ext cx="1074296" cy="175676"/>
            </a:xfrm>
            <a:custGeom>
              <a:rect b="b" l="l" r="r" t="t"/>
              <a:pathLst>
                <a:path extrusionOk="0" h="1029" w="6292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65" name="Google Shape;65;p3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66" name="Google Shape;66;p3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67" name="Google Shape;67;p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" name="Google Shape;68;p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" name="Google Shape;69;p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" name="Google Shape;70;p3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1" name="Google Shape;71;p3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72" name="Google Shape;72;p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" name="Google Shape;73;p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4" name="Google Shape;74;p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" name="Google Shape;75;p3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6" name="Google Shape;76;p3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77" name="Google Shape;77;p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8" name="Google Shape;78;p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9" name="Google Shape;79;p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80" name="Google Shape;80;p3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81" name="Google Shape;81;p3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82" name="Google Shape;82;p3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83" name="Google Shape;83;p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4" name="Google Shape;84;p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5" name="Google Shape;85;p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6" name="Google Shape;86;p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87" name="Google Shape;87;p3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88" name="Google Shape;88;p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9" name="Google Shape;89;p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0" name="Google Shape;90;p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1" name="Google Shape;91;p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92" name="Google Shape;92;p3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93" name="Google Shape;93;p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4" name="Google Shape;94;p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5" name="Google Shape;95;p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96" name="Google Shape;96;p3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97" name="Google Shape;97;p3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98" name="Google Shape;98;p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9" name="Google Shape;99;p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00" name="Google Shape;100;p3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01" name="Google Shape;101;p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2" name="Google Shape;102;p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3" name="Google Shape;103;p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4" name="Google Shape;104;p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05" name="Google Shape;105;p3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06" name="Google Shape;106;p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7" name="Google Shape;107;p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8" name="Google Shape;108;p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</p:grpSp>
      <p:sp>
        <p:nvSpPr>
          <p:cNvPr id="109" name="Google Shape;109;p3"/>
          <p:cNvSpPr txBox="1"/>
          <p:nvPr>
            <p:ph type="title"/>
          </p:nvPr>
        </p:nvSpPr>
        <p:spPr>
          <a:xfrm>
            <a:off x="4178250" y="2448225"/>
            <a:ext cx="40323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0" name="Google Shape;110;p3"/>
          <p:cNvSpPr txBox="1"/>
          <p:nvPr>
            <p:ph hasCustomPrompt="1" idx="2" type="title"/>
          </p:nvPr>
        </p:nvSpPr>
        <p:spPr>
          <a:xfrm>
            <a:off x="5453300" y="1423663"/>
            <a:ext cx="1482300" cy="770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3"/>
          <p:cNvSpPr txBox="1"/>
          <p:nvPr>
            <p:ph idx="1" type="subTitle"/>
          </p:nvPr>
        </p:nvSpPr>
        <p:spPr>
          <a:xfrm>
            <a:off x="4178250" y="3344850"/>
            <a:ext cx="4032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2" name="Google Shape;112;p3"/>
          <p:cNvGrpSpPr/>
          <p:nvPr/>
        </p:nvGrpSpPr>
        <p:grpSpPr>
          <a:xfrm>
            <a:off x="173907" y="92498"/>
            <a:ext cx="8795602" cy="4945088"/>
            <a:chOff x="173907" y="92498"/>
            <a:chExt cx="8795602" cy="4945088"/>
          </a:xfrm>
        </p:grpSpPr>
        <p:grpSp>
          <p:nvGrpSpPr>
            <p:cNvPr id="113" name="Google Shape;113;p3"/>
            <p:cNvGrpSpPr/>
            <p:nvPr/>
          </p:nvGrpSpPr>
          <p:grpSpPr>
            <a:xfrm>
              <a:off x="8918459" y="243592"/>
              <a:ext cx="51049" cy="774142"/>
              <a:chOff x="8211712" y="2037146"/>
              <a:chExt cx="34742" cy="526950"/>
            </a:xfrm>
          </p:grpSpPr>
          <p:sp>
            <p:nvSpPr>
              <p:cNvPr id="114" name="Google Shape;114;p3"/>
              <p:cNvSpPr/>
              <p:nvPr/>
            </p:nvSpPr>
            <p:spPr>
              <a:xfrm>
                <a:off x="8211712" y="2037146"/>
                <a:ext cx="34742" cy="54481"/>
              </a:xfrm>
              <a:custGeom>
                <a:rect b="b" l="l" r="r" t="t"/>
                <a:pathLst>
                  <a:path extrusionOk="0" h="552" w="352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8211712" y="2116302"/>
                <a:ext cx="34742" cy="54481"/>
              </a:xfrm>
              <a:custGeom>
                <a:rect b="b" l="l" r="r" t="t"/>
                <a:pathLst>
                  <a:path extrusionOk="0" h="552" w="352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8211712" y="2195458"/>
                <a:ext cx="34742" cy="54481"/>
              </a:xfrm>
              <a:custGeom>
                <a:rect b="b" l="l" r="r" t="t"/>
                <a:pathLst>
                  <a:path extrusionOk="0" h="552" w="352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8211712" y="2274614"/>
                <a:ext cx="34742" cy="54481"/>
              </a:xfrm>
              <a:custGeom>
                <a:rect b="b" l="l" r="r" t="t"/>
                <a:pathLst>
                  <a:path extrusionOk="0" h="552" w="352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8211712" y="2353770"/>
                <a:ext cx="34742" cy="52014"/>
              </a:xfrm>
              <a:custGeom>
                <a:rect b="b" l="l" r="r" t="t"/>
                <a:pathLst>
                  <a:path extrusionOk="0" h="527" w="352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8211712" y="2432927"/>
                <a:ext cx="34742" cy="52014"/>
              </a:xfrm>
              <a:custGeom>
                <a:rect b="b" l="l" r="r" t="t"/>
                <a:pathLst>
                  <a:path extrusionOk="0" h="527" w="352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8211712" y="2512083"/>
                <a:ext cx="34742" cy="52014"/>
              </a:xfrm>
              <a:custGeom>
                <a:rect b="b" l="l" r="r" t="t"/>
                <a:pathLst>
                  <a:path extrusionOk="0" h="527" w="352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" name="Google Shape;121;p3"/>
            <p:cNvGrpSpPr/>
            <p:nvPr/>
          </p:nvGrpSpPr>
          <p:grpSpPr>
            <a:xfrm>
              <a:off x="173907" y="4750539"/>
              <a:ext cx="291257" cy="287046"/>
              <a:chOff x="5456048" y="1794743"/>
              <a:chExt cx="178248" cy="175682"/>
            </a:xfrm>
          </p:grpSpPr>
          <p:sp>
            <p:nvSpPr>
              <p:cNvPr id="122" name="Google Shape;122;p3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rect b="b" l="l" r="r" t="t"/>
                <a:pathLst>
                  <a:path extrusionOk="0" h="1780" w="1806">
                    <a:moveTo>
                      <a:pt x="277" y="0"/>
                    </a:moveTo>
                    <a:lnTo>
                      <a:pt x="1" y="276"/>
                    </a:lnTo>
                    <a:lnTo>
                      <a:pt x="1530" y="1780"/>
                    </a:lnTo>
                    <a:lnTo>
                      <a:pt x="1805" y="1504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rect b="b" l="l" r="r" t="t"/>
                <a:pathLst>
                  <a:path extrusionOk="0" h="1780" w="1806">
                    <a:moveTo>
                      <a:pt x="1505" y="0"/>
                    </a:moveTo>
                    <a:lnTo>
                      <a:pt x="1" y="1504"/>
                    </a:lnTo>
                    <a:lnTo>
                      <a:pt x="302" y="1780"/>
                    </a:lnTo>
                    <a:lnTo>
                      <a:pt x="1805" y="276"/>
                    </a:lnTo>
                    <a:lnTo>
                      <a:pt x="1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4" name="Google Shape;124;p3"/>
            <p:cNvSpPr/>
            <p:nvPr/>
          </p:nvSpPr>
          <p:spPr>
            <a:xfrm rot="-123321">
              <a:off x="7897400" y="4768750"/>
              <a:ext cx="1018402" cy="166548"/>
            </a:xfrm>
            <a:custGeom>
              <a:rect b="b" l="l" r="r" t="t"/>
              <a:pathLst>
                <a:path extrusionOk="0" h="1029" w="6292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8639763" y="92498"/>
              <a:ext cx="207956" cy="207857"/>
            </a:xfrm>
            <a:custGeom>
              <a:rect b="b" l="l" r="r" t="t"/>
              <a:pathLst>
                <a:path extrusionOk="0" h="2106" w="2107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21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994" name="Google Shape;994;p21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995" name="Google Shape;995;p21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996" name="Google Shape;996;p21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97" name="Google Shape;997;p21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98" name="Google Shape;998;p21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99" name="Google Shape;999;p21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000" name="Google Shape;1000;p21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001" name="Google Shape;1001;p21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2" name="Google Shape;1002;p21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3" name="Google Shape;1003;p21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4" name="Google Shape;1004;p21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005" name="Google Shape;1005;p21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1006" name="Google Shape;1006;p21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7" name="Google Shape;1007;p21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8" name="Google Shape;1008;p21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009" name="Google Shape;1009;p21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1010" name="Google Shape;1010;p21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1011" name="Google Shape;1011;p21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012" name="Google Shape;1012;p2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13" name="Google Shape;1013;p2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14" name="Google Shape;1014;p2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15" name="Google Shape;1015;p21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016" name="Google Shape;1016;p21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017" name="Google Shape;1017;p2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18" name="Google Shape;1018;p2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19" name="Google Shape;1019;p2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20" name="Google Shape;1020;p21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021" name="Google Shape;1021;p21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022" name="Google Shape;1022;p2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23" name="Google Shape;1023;p2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24" name="Google Shape;1024;p2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1025" name="Google Shape;1025;p21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1026" name="Google Shape;1026;p21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1027" name="Google Shape;1027;p2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28" name="Google Shape;1028;p21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029" name="Google Shape;1029;p21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030" name="Google Shape;1030;p2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31" name="Google Shape;1031;p2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32" name="Google Shape;1032;p2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33" name="Google Shape;1033;p21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034" name="Google Shape;1034;p21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035" name="Google Shape;1035;p2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36" name="Google Shape;1036;p2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37" name="Google Shape;1037;p2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</p:grpSp>
      <p:grpSp>
        <p:nvGrpSpPr>
          <p:cNvPr id="1038" name="Google Shape;1038;p21"/>
          <p:cNvGrpSpPr/>
          <p:nvPr/>
        </p:nvGrpSpPr>
        <p:grpSpPr>
          <a:xfrm>
            <a:off x="-7" y="117416"/>
            <a:ext cx="8941384" cy="4905859"/>
            <a:chOff x="-7" y="117416"/>
            <a:chExt cx="8941384" cy="4905859"/>
          </a:xfrm>
        </p:grpSpPr>
        <p:grpSp>
          <p:nvGrpSpPr>
            <p:cNvPr id="1039" name="Google Shape;1039;p21"/>
            <p:cNvGrpSpPr/>
            <p:nvPr/>
          </p:nvGrpSpPr>
          <p:grpSpPr>
            <a:xfrm>
              <a:off x="-7" y="4797050"/>
              <a:ext cx="1266969" cy="226225"/>
              <a:chOff x="-7" y="167200"/>
              <a:chExt cx="1266969" cy="226225"/>
            </a:xfrm>
          </p:grpSpPr>
          <p:sp>
            <p:nvSpPr>
              <p:cNvPr id="1040" name="Google Shape;1040;p21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rect b="b" l="l" r="r" t="t"/>
                <a:pathLst>
                  <a:path extrusionOk="0" h="251" w="6317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21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rect b="b" l="l" r="r" t="t"/>
                <a:pathLst>
                  <a:path extrusionOk="0" h="276" w="3485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42" name="Google Shape;1042;p21"/>
            <p:cNvSpPr/>
            <p:nvPr/>
          </p:nvSpPr>
          <p:spPr>
            <a:xfrm>
              <a:off x="8608176" y="4514350"/>
              <a:ext cx="333201" cy="333048"/>
            </a:xfrm>
            <a:custGeom>
              <a:rect b="b" l="l" r="r" t="t"/>
              <a:pathLst>
                <a:path extrusionOk="0" h="2106" w="2107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1"/>
            <p:cNvSpPr/>
            <p:nvPr/>
          </p:nvSpPr>
          <p:spPr>
            <a:xfrm>
              <a:off x="1861082" y="117416"/>
              <a:ext cx="1074296" cy="175676"/>
            </a:xfrm>
            <a:custGeom>
              <a:rect b="b" l="l" r="r" t="t"/>
              <a:pathLst>
                <a:path extrusionOk="0" h="1029" w="6292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4" name="Google Shape;104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45" name="Google Shape;1045;p21"/>
          <p:cNvSpPr txBox="1"/>
          <p:nvPr>
            <p:ph idx="1" type="subTitle"/>
          </p:nvPr>
        </p:nvSpPr>
        <p:spPr>
          <a:xfrm>
            <a:off x="937625" y="3465524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6" name="Google Shape;1046;p21"/>
          <p:cNvSpPr txBox="1"/>
          <p:nvPr>
            <p:ph idx="2" type="subTitle"/>
          </p:nvPr>
        </p:nvSpPr>
        <p:spPr>
          <a:xfrm>
            <a:off x="3484350" y="3465524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7" name="Google Shape;1047;p21"/>
          <p:cNvSpPr txBox="1"/>
          <p:nvPr>
            <p:ph idx="3" type="subTitle"/>
          </p:nvPr>
        </p:nvSpPr>
        <p:spPr>
          <a:xfrm>
            <a:off x="6031075" y="3465524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8" name="Google Shape;1048;p21"/>
          <p:cNvSpPr txBox="1"/>
          <p:nvPr>
            <p:ph idx="4" type="subTitle"/>
          </p:nvPr>
        </p:nvSpPr>
        <p:spPr>
          <a:xfrm>
            <a:off x="937625" y="2950601"/>
            <a:ext cx="2175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49" name="Google Shape;1049;p21"/>
          <p:cNvSpPr txBox="1"/>
          <p:nvPr>
            <p:ph idx="5" type="subTitle"/>
          </p:nvPr>
        </p:nvSpPr>
        <p:spPr>
          <a:xfrm>
            <a:off x="3484350" y="2950601"/>
            <a:ext cx="2175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50" name="Google Shape;1050;p21"/>
          <p:cNvSpPr txBox="1"/>
          <p:nvPr>
            <p:ph idx="6" type="subTitle"/>
          </p:nvPr>
        </p:nvSpPr>
        <p:spPr>
          <a:xfrm>
            <a:off x="6031075" y="2950601"/>
            <a:ext cx="2175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oogle Shape;1052;p22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1053" name="Google Shape;1053;p22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1054" name="Google Shape;1054;p22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055" name="Google Shape;1055;p22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56" name="Google Shape;1056;p22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57" name="Google Shape;1057;p22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58" name="Google Shape;1058;p22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059" name="Google Shape;1059;p22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060" name="Google Shape;1060;p22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61" name="Google Shape;1061;p22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62" name="Google Shape;1062;p22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63" name="Google Shape;1063;p22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064" name="Google Shape;1064;p22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1065" name="Google Shape;1065;p22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66" name="Google Shape;1066;p22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67" name="Google Shape;1067;p22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068" name="Google Shape;1068;p22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1069" name="Google Shape;1069;p22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1070" name="Google Shape;1070;p22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071" name="Google Shape;1071;p2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72" name="Google Shape;1072;p2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73" name="Google Shape;1073;p2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74" name="Google Shape;1074;p22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075" name="Google Shape;1075;p22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076" name="Google Shape;1076;p2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77" name="Google Shape;1077;p2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78" name="Google Shape;1078;p2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79" name="Google Shape;1079;p22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080" name="Google Shape;1080;p22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081" name="Google Shape;1081;p2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82" name="Google Shape;1082;p2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83" name="Google Shape;1083;p2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1084" name="Google Shape;1084;p22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1085" name="Google Shape;1085;p22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1086" name="Google Shape;1086;p2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87" name="Google Shape;1087;p22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088" name="Google Shape;1088;p22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089" name="Google Shape;1089;p2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90" name="Google Shape;1090;p2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91" name="Google Shape;1091;p2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92" name="Google Shape;1092;p22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093" name="Google Shape;1093;p22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094" name="Google Shape;1094;p2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95" name="Google Shape;1095;p2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096" name="Google Shape;1096;p2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</p:grpSp>
      <p:grpSp>
        <p:nvGrpSpPr>
          <p:cNvPr id="1097" name="Google Shape;1097;p22"/>
          <p:cNvGrpSpPr/>
          <p:nvPr/>
        </p:nvGrpSpPr>
        <p:grpSpPr>
          <a:xfrm flipH="1">
            <a:off x="173907" y="92498"/>
            <a:ext cx="8795602" cy="4945088"/>
            <a:chOff x="173907" y="92498"/>
            <a:chExt cx="8795602" cy="4945088"/>
          </a:xfrm>
        </p:grpSpPr>
        <p:grpSp>
          <p:nvGrpSpPr>
            <p:cNvPr id="1098" name="Google Shape;1098;p22"/>
            <p:cNvGrpSpPr/>
            <p:nvPr/>
          </p:nvGrpSpPr>
          <p:grpSpPr>
            <a:xfrm>
              <a:off x="8918459" y="243592"/>
              <a:ext cx="51049" cy="774142"/>
              <a:chOff x="8211712" y="2037146"/>
              <a:chExt cx="34742" cy="526950"/>
            </a:xfrm>
          </p:grpSpPr>
          <p:sp>
            <p:nvSpPr>
              <p:cNvPr id="1099" name="Google Shape;1099;p22"/>
              <p:cNvSpPr/>
              <p:nvPr/>
            </p:nvSpPr>
            <p:spPr>
              <a:xfrm>
                <a:off x="8211712" y="2037146"/>
                <a:ext cx="34742" cy="54481"/>
              </a:xfrm>
              <a:custGeom>
                <a:rect b="b" l="l" r="r" t="t"/>
                <a:pathLst>
                  <a:path extrusionOk="0" h="552" w="352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2"/>
              <p:cNvSpPr/>
              <p:nvPr/>
            </p:nvSpPr>
            <p:spPr>
              <a:xfrm>
                <a:off x="8211712" y="2116302"/>
                <a:ext cx="34742" cy="54481"/>
              </a:xfrm>
              <a:custGeom>
                <a:rect b="b" l="l" r="r" t="t"/>
                <a:pathLst>
                  <a:path extrusionOk="0" h="552" w="352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2"/>
              <p:cNvSpPr/>
              <p:nvPr/>
            </p:nvSpPr>
            <p:spPr>
              <a:xfrm>
                <a:off x="8211712" y="2195458"/>
                <a:ext cx="34742" cy="54481"/>
              </a:xfrm>
              <a:custGeom>
                <a:rect b="b" l="l" r="r" t="t"/>
                <a:pathLst>
                  <a:path extrusionOk="0" h="552" w="352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2"/>
              <p:cNvSpPr/>
              <p:nvPr/>
            </p:nvSpPr>
            <p:spPr>
              <a:xfrm>
                <a:off x="8211712" y="2274614"/>
                <a:ext cx="34742" cy="54481"/>
              </a:xfrm>
              <a:custGeom>
                <a:rect b="b" l="l" r="r" t="t"/>
                <a:pathLst>
                  <a:path extrusionOk="0" h="552" w="352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2"/>
              <p:cNvSpPr/>
              <p:nvPr/>
            </p:nvSpPr>
            <p:spPr>
              <a:xfrm>
                <a:off x="8211712" y="2353770"/>
                <a:ext cx="34742" cy="52014"/>
              </a:xfrm>
              <a:custGeom>
                <a:rect b="b" l="l" r="r" t="t"/>
                <a:pathLst>
                  <a:path extrusionOk="0" h="527" w="352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22"/>
              <p:cNvSpPr/>
              <p:nvPr/>
            </p:nvSpPr>
            <p:spPr>
              <a:xfrm>
                <a:off x="8211712" y="2432927"/>
                <a:ext cx="34742" cy="52014"/>
              </a:xfrm>
              <a:custGeom>
                <a:rect b="b" l="l" r="r" t="t"/>
                <a:pathLst>
                  <a:path extrusionOk="0" h="527" w="352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22"/>
              <p:cNvSpPr/>
              <p:nvPr/>
            </p:nvSpPr>
            <p:spPr>
              <a:xfrm>
                <a:off x="8211712" y="2512083"/>
                <a:ext cx="34742" cy="52014"/>
              </a:xfrm>
              <a:custGeom>
                <a:rect b="b" l="l" r="r" t="t"/>
                <a:pathLst>
                  <a:path extrusionOk="0" h="527" w="352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6" name="Google Shape;1106;p22"/>
            <p:cNvGrpSpPr/>
            <p:nvPr/>
          </p:nvGrpSpPr>
          <p:grpSpPr>
            <a:xfrm>
              <a:off x="173907" y="4750539"/>
              <a:ext cx="291257" cy="287046"/>
              <a:chOff x="5456048" y="1794743"/>
              <a:chExt cx="178248" cy="175682"/>
            </a:xfrm>
          </p:grpSpPr>
          <p:sp>
            <p:nvSpPr>
              <p:cNvPr id="1107" name="Google Shape;1107;p22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rect b="b" l="l" r="r" t="t"/>
                <a:pathLst>
                  <a:path extrusionOk="0" h="1780" w="1806">
                    <a:moveTo>
                      <a:pt x="277" y="0"/>
                    </a:moveTo>
                    <a:lnTo>
                      <a:pt x="1" y="276"/>
                    </a:lnTo>
                    <a:lnTo>
                      <a:pt x="1530" y="1780"/>
                    </a:lnTo>
                    <a:lnTo>
                      <a:pt x="1805" y="1504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22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rect b="b" l="l" r="r" t="t"/>
                <a:pathLst>
                  <a:path extrusionOk="0" h="1780" w="1806">
                    <a:moveTo>
                      <a:pt x="1505" y="0"/>
                    </a:moveTo>
                    <a:lnTo>
                      <a:pt x="1" y="1504"/>
                    </a:lnTo>
                    <a:lnTo>
                      <a:pt x="302" y="1780"/>
                    </a:lnTo>
                    <a:lnTo>
                      <a:pt x="1805" y="276"/>
                    </a:lnTo>
                    <a:lnTo>
                      <a:pt x="1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9" name="Google Shape;1109;p22"/>
            <p:cNvSpPr/>
            <p:nvPr/>
          </p:nvSpPr>
          <p:spPr>
            <a:xfrm rot="-123321">
              <a:off x="7897400" y="4768750"/>
              <a:ext cx="1018402" cy="166548"/>
            </a:xfrm>
            <a:custGeom>
              <a:rect b="b" l="l" r="r" t="t"/>
              <a:pathLst>
                <a:path extrusionOk="0" h="1029" w="6292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639763" y="92498"/>
              <a:ext cx="207956" cy="207857"/>
            </a:xfrm>
            <a:custGeom>
              <a:rect b="b" l="l" r="r" t="t"/>
              <a:pathLst>
                <a:path extrusionOk="0" h="2106" w="2107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1" name="Google Shape;111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12" name="Google Shape;1112;p22"/>
          <p:cNvSpPr txBox="1"/>
          <p:nvPr>
            <p:ph idx="1" type="subTitle"/>
          </p:nvPr>
        </p:nvSpPr>
        <p:spPr>
          <a:xfrm>
            <a:off x="719999" y="2528700"/>
            <a:ext cx="2151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3" name="Google Shape;1113;p22"/>
          <p:cNvSpPr txBox="1"/>
          <p:nvPr>
            <p:ph idx="2" type="subTitle"/>
          </p:nvPr>
        </p:nvSpPr>
        <p:spPr>
          <a:xfrm>
            <a:off x="4421773" y="2528700"/>
            <a:ext cx="2151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4" name="Google Shape;1114;p22"/>
          <p:cNvSpPr txBox="1"/>
          <p:nvPr>
            <p:ph idx="3" type="subTitle"/>
          </p:nvPr>
        </p:nvSpPr>
        <p:spPr>
          <a:xfrm>
            <a:off x="2570886" y="3938600"/>
            <a:ext cx="2151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5" name="Google Shape;1115;p22"/>
          <p:cNvSpPr txBox="1"/>
          <p:nvPr>
            <p:ph idx="4" type="subTitle"/>
          </p:nvPr>
        </p:nvSpPr>
        <p:spPr>
          <a:xfrm>
            <a:off x="6272660" y="3938600"/>
            <a:ext cx="2151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6" name="Google Shape;1116;p22"/>
          <p:cNvSpPr txBox="1"/>
          <p:nvPr>
            <p:ph idx="5" type="subTitle"/>
          </p:nvPr>
        </p:nvSpPr>
        <p:spPr>
          <a:xfrm>
            <a:off x="720000" y="2156663"/>
            <a:ext cx="2151300" cy="52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17" name="Google Shape;1117;p22"/>
          <p:cNvSpPr txBox="1"/>
          <p:nvPr>
            <p:ph idx="6" type="subTitle"/>
          </p:nvPr>
        </p:nvSpPr>
        <p:spPr>
          <a:xfrm>
            <a:off x="2570886" y="3566600"/>
            <a:ext cx="2151300" cy="52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18" name="Google Shape;1118;p22"/>
          <p:cNvSpPr txBox="1"/>
          <p:nvPr>
            <p:ph idx="7" type="subTitle"/>
          </p:nvPr>
        </p:nvSpPr>
        <p:spPr>
          <a:xfrm>
            <a:off x="4421773" y="2156663"/>
            <a:ext cx="2151300" cy="52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19" name="Google Shape;1119;p22"/>
          <p:cNvSpPr txBox="1"/>
          <p:nvPr>
            <p:ph idx="8" type="subTitle"/>
          </p:nvPr>
        </p:nvSpPr>
        <p:spPr>
          <a:xfrm>
            <a:off x="6272660" y="3566600"/>
            <a:ext cx="2151300" cy="52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23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1122" name="Google Shape;1122;p23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1123" name="Google Shape;1123;p23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124" name="Google Shape;1124;p2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25" name="Google Shape;1125;p2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26" name="Google Shape;1126;p2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27" name="Google Shape;1127;p23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128" name="Google Shape;1128;p23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129" name="Google Shape;1129;p2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30" name="Google Shape;1130;p2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31" name="Google Shape;1131;p2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32" name="Google Shape;1132;p23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133" name="Google Shape;1133;p23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1134" name="Google Shape;1134;p2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35" name="Google Shape;1135;p2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36" name="Google Shape;1136;p2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137" name="Google Shape;1137;p23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1138" name="Google Shape;1138;p23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1139" name="Google Shape;1139;p23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140" name="Google Shape;1140;p2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141" name="Google Shape;1141;p2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142" name="Google Shape;1142;p2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143" name="Google Shape;1143;p2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144" name="Google Shape;1144;p23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145" name="Google Shape;1145;p2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146" name="Google Shape;1146;p2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147" name="Google Shape;1147;p2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148" name="Google Shape;1148;p2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149" name="Google Shape;1149;p23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150" name="Google Shape;1150;p2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151" name="Google Shape;1151;p2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152" name="Google Shape;1152;p2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1153" name="Google Shape;1153;p23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1154" name="Google Shape;1154;p23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1155" name="Google Shape;1155;p2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156" name="Google Shape;1156;p2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157" name="Google Shape;1157;p23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158" name="Google Shape;1158;p2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159" name="Google Shape;1159;p2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160" name="Google Shape;1160;p2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161" name="Google Shape;1161;p2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162" name="Google Shape;1162;p23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163" name="Google Shape;1163;p2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164" name="Google Shape;1164;p2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165" name="Google Shape;1165;p2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</p:grpSp>
      <p:grpSp>
        <p:nvGrpSpPr>
          <p:cNvPr id="1166" name="Google Shape;1166;p23"/>
          <p:cNvGrpSpPr/>
          <p:nvPr/>
        </p:nvGrpSpPr>
        <p:grpSpPr>
          <a:xfrm>
            <a:off x="-7" y="167200"/>
            <a:ext cx="8952587" cy="4867172"/>
            <a:chOff x="-7" y="167200"/>
            <a:chExt cx="8952587" cy="4867172"/>
          </a:xfrm>
        </p:grpSpPr>
        <p:grpSp>
          <p:nvGrpSpPr>
            <p:cNvPr id="1167" name="Google Shape;1167;p23"/>
            <p:cNvGrpSpPr/>
            <p:nvPr/>
          </p:nvGrpSpPr>
          <p:grpSpPr>
            <a:xfrm>
              <a:off x="297807" y="4643609"/>
              <a:ext cx="8654773" cy="390763"/>
              <a:chOff x="297807" y="4643609"/>
              <a:chExt cx="8654773" cy="390763"/>
            </a:xfrm>
          </p:grpSpPr>
          <p:sp>
            <p:nvSpPr>
              <p:cNvPr id="1168" name="Google Shape;1168;p23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rect b="b" l="l" r="r" t="t"/>
                <a:pathLst>
                  <a:path extrusionOk="0" h="2106" w="2107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23"/>
              <p:cNvSpPr/>
              <p:nvPr/>
            </p:nvSpPr>
            <p:spPr>
              <a:xfrm>
                <a:off x="297807" y="4820393"/>
                <a:ext cx="1074296" cy="175676"/>
              </a:xfrm>
              <a:custGeom>
                <a:rect b="b" l="l" r="r" t="t"/>
                <a:pathLst>
                  <a:path extrusionOk="0" h="1029" w="6292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0" name="Google Shape;1170;p23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1171" name="Google Shape;1171;p23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rect b="b" l="l" r="r" t="t"/>
                <a:pathLst>
                  <a:path extrusionOk="0" h="251" w="6317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3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rect b="b" l="l" r="r" t="t"/>
                <a:pathLst>
                  <a:path extrusionOk="0" h="276" w="3485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73" name="Google Shape;1173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74" name="Google Shape;1174;p23"/>
          <p:cNvSpPr txBox="1"/>
          <p:nvPr>
            <p:ph idx="1" type="subTitle"/>
          </p:nvPr>
        </p:nvSpPr>
        <p:spPr>
          <a:xfrm>
            <a:off x="1108627" y="22475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5" name="Google Shape;1175;p23"/>
          <p:cNvSpPr txBox="1"/>
          <p:nvPr>
            <p:ph idx="2" type="subTitle"/>
          </p:nvPr>
        </p:nvSpPr>
        <p:spPr>
          <a:xfrm>
            <a:off x="3579000" y="22475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6" name="Google Shape;1176;p23"/>
          <p:cNvSpPr txBox="1"/>
          <p:nvPr>
            <p:ph idx="3" type="subTitle"/>
          </p:nvPr>
        </p:nvSpPr>
        <p:spPr>
          <a:xfrm>
            <a:off x="1108627" y="396860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7" name="Google Shape;1177;p23"/>
          <p:cNvSpPr txBox="1"/>
          <p:nvPr>
            <p:ph idx="4" type="subTitle"/>
          </p:nvPr>
        </p:nvSpPr>
        <p:spPr>
          <a:xfrm>
            <a:off x="3579000" y="396860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8" name="Google Shape;1178;p23"/>
          <p:cNvSpPr txBox="1"/>
          <p:nvPr>
            <p:ph idx="5" type="subTitle"/>
          </p:nvPr>
        </p:nvSpPr>
        <p:spPr>
          <a:xfrm>
            <a:off x="6049373" y="22475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9" name="Google Shape;1179;p23"/>
          <p:cNvSpPr txBox="1"/>
          <p:nvPr>
            <p:ph idx="6" type="subTitle"/>
          </p:nvPr>
        </p:nvSpPr>
        <p:spPr>
          <a:xfrm>
            <a:off x="6049373" y="396860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0" name="Google Shape;1180;p23"/>
          <p:cNvSpPr txBox="1"/>
          <p:nvPr>
            <p:ph idx="7" type="subTitle"/>
          </p:nvPr>
        </p:nvSpPr>
        <p:spPr>
          <a:xfrm>
            <a:off x="1109527" y="1903150"/>
            <a:ext cx="19842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81" name="Google Shape;1181;p23"/>
          <p:cNvSpPr txBox="1"/>
          <p:nvPr>
            <p:ph idx="8" type="subTitle"/>
          </p:nvPr>
        </p:nvSpPr>
        <p:spPr>
          <a:xfrm>
            <a:off x="3579900" y="1903150"/>
            <a:ext cx="19842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82" name="Google Shape;1182;p23"/>
          <p:cNvSpPr txBox="1"/>
          <p:nvPr>
            <p:ph idx="9" type="subTitle"/>
          </p:nvPr>
        </p:nvSpPr>
        <p:spPr>
          <a:xfrm>
            <a:off x="6050273" y="1903150"/>
            <a:ext cx="19842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83" name="Google Shape;1183;p23"/>
          <p:cNvSpPr txBox="1"/>
          <p:nvPr>
            <p:ph idx="13" type="subTitle"/>
          </p:nvPr>
        </p:nvSpPr>
        <p:spPr>
          <a:xfrm>
            <a:off x="1109527" y="3624200"/>
            <a:ext cx="19842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84" name="Google Shape;1184;p23"/>
          <p:cNvSpPr txBox="1"/>
          <p:nvPr>
            <p:ph idx="14" type="subTitle"/>
          </p:nvPr>
        </p:nvSpPr>
        <p:spPr>
          <a:xfrm>
            <a:off x="3579900" y="3624200"/>
            <a:ext cx="19842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85" name="Google Shape;1185;p23"/>
          <p:cNvSpPr txBox="1"/>
          <p:nvPr>
            <p:ph idx="15" type="subTitle"/>
          </p:nvPr>
        </p:nvSpPr>
        <p:spPr>
          <a:xfrm>
            <a:off x="6050273" y="3624200"/>
            <a:ext cx="19842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7" name="Google Shape;1187;p24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1188" name="Google Shape;1188;p24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1189" name="Google Shape;1189;p24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190" name="Google Shape;1190;p24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91" name="Google Shape;1191;p24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92" name="Google Shape;1192;p24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93" name="Google Shape;1193;p24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194" name="Google Shape;1194;p24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195" name="Google Shape;1195;p24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96" name="Google Shape;1196;p24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97" name="Google Shape;1197;p24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98" name="Google Shape;1198;p24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199" name="Google Shape;1199;p24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1200" name="Google Shape;1200;p24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01" name="Google Shape;1201;p24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02" name="Google Shape;1202;p24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203" name="Google Shape;1203;p24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1204" name="Google Shape;1204;p24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1205" name="Google Shape;1205;p24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206" name="Google Shape;1206;p2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07" name="Google Shape;1207;p2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08" name="Google Shape;1208;p2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09" name="Google Shape;1209;p24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210" name="Google Shape;1210;p24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211" name="Google Shape;1211;p2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12" name="Google Shape;1212;p2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13" name="Google Shape;1213;p2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14" name="Google Shape;1214;p24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215" name="Google Shape;1215;p24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216" name="Google Shape;1216;p2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17" name="Google Shape;1217;p2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18" name="Google Shape;1218;p2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1219" name="Google Shape;1219;p24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1220" name="Google Shape;1220;p24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1221" name="Google Shape;1221;p2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22" name="Google Shape;1222;p24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223" name="Google Shape;1223;p24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224" name="Google Shape;1224;p2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25" name="Google Shape;1225;p2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26" name="Google Shape;1226;p2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27" name="Google Shape;1227;p24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228" name="Google Shape;1228;p24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229" name="Google Shape;1229;p2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30" name="Google Shape;1230;p2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31" name="Google Shape;1231;p2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</p:grpSp>
      <p:sp>
        <p:nvSpPr>
          <p:cNvPr id="1232" name="Google Shape;1232;p24"/>
          <p:cNvSpPr txBox="1"/>
          <p:nvPr>
            <p:ph hasCustomPrompt="1" type="title"/>
          </p:nvPr>
        </p:nvSpPr>
        <p:spPr>
          <a:xfrm>
            <a:off x="4125350" y="539500"/>
            <a:ext cx="4087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33" name="Google Shape;1233;p24"/>
          <p:cNvSpPr txBox="1"/>
          <p:nvPr>
            <p:ph idx="1" type="subTitle"/>
          </p:nvPr>
        </p:nvSpPr>
        <p:spPr>
          <a:xfrm>
            <a:off x="4159414" y="1228425"/>
            <a:ext cx="4087800" cy="469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4" name="Google Shape;1234;p24"/>
          <p:cNvSpPr txBox="1"/>
          <p:nvPr>
            <p:ph hasCustomPrompt="1" idx="2" type="title"/>
          </p:nvPr>
        </p:nvSpPr>
        <p:spPr>
          <a:xfrm>
            <a:off x="4159414" y="1992700"/>
            <a:ext cx="4087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35" name="Google Shape;1235;p24"/>
          <p:cNvSpPr txBox="1"/>
          <p:nvPr>
            <p:ph idx="3" type="subTitle"/>
          </p:nvPr>
        </p:nvSpPr>
        <p:spPr>
          <a:xfrm>
            <a:off x="4159414" y="2681615"/>
            <a:ext cx="4087800" cy="469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6" name="Google Shape;1236;p24"/>
          <p:cNvSpPr txBox="1"/>
          <p:nvPr>
            <p:ph hasCustomPrompt="1" idx="4" type="title"/>
          </p:nvPr>
        </p:nvSpPr>
        <p:spPr>
          <a:xfrm>
            <a:off x="4159414" y="3445874"/>
            <a:ext cx="4087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37" name="Google Shape;1237;p24"/>
          <p:cNvSpPr txBox="1"/>
          <p:nvPr>
            <p:ph idx="5" type="subTitle"/>
          </p:nvPr>
        </p:nvSpPr>
        <p:spPr>
          <a:xfrm>
            <a:off x="4159414" y="4134800"/>
            <a:ext cx="4087800" cy="469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238" name="Google Shape;1238;p24"/>
          <p:cNvGrpSpPr/>
          <p:nvPr/>
        </p:nvGrpSpPr>
        <p:grpSpPr>
          <a:xfrm>
            <a:off x="-7" y="167200"/>
            <a:ext cx="8952584" cy="4904836"/>
            <a:chOff x="-7" y="167200"/>
            <a:chExt cx="8952584" cy="4904836"/>
          </a:xfrm>
        </p:grpSpPr>
        <p:grpSp>
          <p:nvGrpSpPr>
            <p:cNvPr id="1239" name="Google Shape;1239;p24"/>
            <p:cNvGrpSpPr/>
            <p:nvPr/>
          </p:nvGrpSpPr>
          <p:grpSpPr>
            <a:xfrm>
              <a:off x="-7" y="167200"/>
              <a:ext cx="8952584" cy="4746443"/>
              <a:chOff x="-7" y="167200"/>
              <a:chExt cx="8952584" cy="4746443"/>
            </a:xfrm>
          </p:grpSpPr>
          <p:grpSp>
            <p:nvGrpSpPr>
              <p:cNvPr id="1240" name="Google Shape;1240;p24"/>
              <p:cNvGrpSpPr/>
              <p:nvPr/>
            </p:nvGrpSpPr>
            <p:grpSpPr>
              <a:xfrm>
                <a:off x="-7" y="167200"/>
                <a:ext cx="1266969" cy="226225"/>
                <a:chOff x="-7" y="167200"/>
                <a:chExt cx="1266969" cy="226225"/>
              </a:xfrm>
            </p:grpSpPr>
            <p:sp>
              <p:nvSpPr>
                <p:cNvPr id="1241" name="Google Shape;1241;p24"/>
                <p:cNvSpPr/>
                <p:nvPr/>
              </p:nvSpPr>
              <p:spPr>
                <a:xfrm>
                  <a:off x="-7" y="167200"/>
                  <a:ext cx="1266969" cy="50339"/>
                </a:xfrm>
                <a:custGeom>
                  <a:rect b="b" l="l" r="r" t="t"/>
                  <a:pathLst>
                    <a:path extrusionOk="0" h="251" w="6317">
                      <a:moveTo>
                        <a:pt x="1" y="0"/>
                      </a:moveTo>
                      <a:lnTo>
                        <a:pt x="1" y="251"/>
                      </a:lnTo>
                      <a:lnTo>
                        <a:pt x="6317" y="251"/>
                      </a:lnTo>
                      <a:lnTo>
                        <a:pt x="631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2" name="Google Shape;1242;p24"/>
                <p:cNvSpPr/>
                <p:nvPr/>
              </p:nvSpPr>
              <p:spPr>
                <a:xfrm>
                  <a:off x="0" y="338072"/>
                  <a:ext cx="698969" cy="55352"/>
                </a:xfrm>
                <a:custGeom>
                  <a:rect b="b" l="l" r="r" t="t"/>
                  <a:pathLst>
                    <a:path extrusionOk="0" h="276" w="3485">
                      <a:moveTo>
                        <a:pt x="1" y="0"/>
                      </a:moveTo>
                      <a:lnTo>
                        <a:pt x="1" y="276"/>
                      </a:lnTo>
                      <a:lnTo>
                        <a:pt x="3485" y="276"/>
                      </a:lnTo>
                      <a:lnTo>
                        <a:pt x="34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43" name="Google Shape;1243;p24"/>
              <p:cNvGrpSpPr/>
              <p:nvPr/>
            </p:nvGrpSpPr>
            <p:grpSpPr>
              <a:xfrm>
                <a:off x="7519182" y="245168"/>
                <a:ext cx="1433395" cy="4668474"/>
                <a:chOff x="7519182" y="245168"/>
                <a:chExt cx="1433395" cy="4668474"/>
              </a:xfrm>
            </p:grpSpPr>
            <p:sp>
              <p:nvSpPr>
                <p:cNvPr id="1244" name="Google Shape;1244;p24"/>
                <p:cNvSpPr/>
                <p:nvPr/>
              </p:nvSpPr>
              <p:spPr>
                <a:xfrm>
                  <a:off x="8593476" y="4554701"/>
                  <a:ext cx="359101" cy="358941"/>
                </a:xfrm>
                <a:custGeom>
                  <a:rect b="b" l="l" r="r" t="t"/>
                  <a:pathLst>
                    <a:path extrusionOk="0" h="2106" w="2107">
                      <a:moveTo>
                        <a:pt x="1053" y="426"/>
                      </a:moveTo>
                      <a:cubicBezTo>
                        <a:pt x="1404" y="426"/>
                        <a:pt x="1680" y="702"/>
                        <a:pt x="1680" y="1053"/>
                      </a:cubicBezTo>
                      <a:cubicBezTo>
                        <a:pt x="1680" y="1404"/>
                        <a:pt x="1404" y="1704"/>
                        <a:pt x="1053" y="1704"/>
                      </a:cubicBezTo>
                      <a:cubicBezTo>
                        <a:pt x="703" y="1704"/>
                        <a:pt x="427" y="1404"/>
                        <a:pt x="427" y="1053"/>
                      </a:cubicBezTo>
                      <a:cubicBezTo>
                        <a:pt x="427" y="702"/>
                        <a:pt x="703" y="426"/>
                        <a:pt x="1053" y="426"/>
                      </a:cubicBezTo>
                      <a:close/>
                      <a:moveTo>
                        <a:pt x="1053" y="0"/>
                      </a:moveTo>
                      <a:cubicBezTo>
                        <a:pt x="477" y="0"/>
                        <a:pt x="1" y="476"/>
                        <a:pt x="1" y="1053"/>
                      </a:cubicBezTo>
                      <a:cubicBezTo>
                        <a:pt x="1" y="1629"/>
                        <a:pt x="477" y="2105"/>
                        <a:pt x="1053" y="2105"/>
                      </a:cubicBezTo>
                      <a:cubicBezTo>
                        <a:pt x="1630" y="2105"/>
                        <a:pt x="2106" y="1629"/>
                        <a:pt x="2106" y="1053"/>
                      </a:cubicBezTo>
                      <a:cubicBezTo>
                        <a:pt x="2106" y="476"/>
                        <a:pt x="1630" y="0"/>
                        <a:pt x="105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5" name="Google Shape;1245;p24"/>
                <p:cNvSpPr/>
                <p:nvPr/>
              </p:nvSpPr>
              <p:spPr>
                <a:xfrm>
                  <a:off x="7519182" y="245168"/>
                  <a:ext cx="1074296" cy="175676"/>
                </a:xfrm>
                <a:custGeom>
                  <a:rect b="b" l="l" r="r" t="t"/>
                  <a:pathLst>
                    <a:path extrusionOk="0" h="1029" w="6292">
                      <a:moveTo>
                        <a:pt x="126" y="1"/>
                      </a:moveTo>
                      <a:lnTo>
                        <a:pt x="0" y="126"/>
                      </a:lnTo>
                      <a:lnTo>
                        <a:pt x="502" y="702"/>
                      </a:lnTo>
                      <a:cubicBezTo>
                        <a:pt x="627" y="842"/>
                        <a:pt x="799" y="911"/>
                        <a:pt x="969" y="911"/>
                      </a:cubicBezTo>
                      <a:cubicBezTo>
                        <a:pt x="1106" y="911"/>
                        <a:pt x="1242" y="867"/>
                        <a:pt x="1354" y="778"/>
                      </a:cubicBezTo>
                      <a:lnTo>
                        <a:pt x="1830" y="351"/>
                      </a:lnTo>
                      <a:cubicBezTo>
                        <a:pt x="1905" y="276"/>
                        <a:pt x="2030" y="251"/>
                        <a:pt x="2131" y="251"/>
                      </a:cubicBezTo>
                      <a:cubicBezTo>
                        <a:pt x="2256" y="251"/>
                        <a:pt x="2356" y="301"/>
                        <a:pt x="2431" y="402"/>
                      </a:cubicBezTo>
                      <a:lnTo>
                        <a:pt x="2757" y="778"/>
                      </a:lnTo>
                      <a:cubicBezTo>
                        <a:pt x="2882" y="903"/>
                        <a:pt x="3033" y="978"/>
                        <a:pt x="3183" y="1003"/>
                      </a:cubicBezTo>
                      <a:cubicBezTo>
                        <a:pt x="3359" y="1003"/>
                        <a:pt x="3509" y="953"/>
                        <a:pt x="3634" y="828"/>
                      </a:cubicBezTo>
                      <a:lnTo>
                        <a:pt x="4035" y="477"/>
                      </a:lnTo>
                      <a:cubicBezTo>
                        <a:pt x="4136" y="402"/>
                        <a:pt x="4236" y="351"/>
                        <a:pt x="4361" y="351"/>
                      </a:cubicBezTo>
                      <a:cubicBezTo>
                        <a:pt x="4487" y="377"/>
                        <a:pt x="4587" y="427"/>
                        <a:pt x="4662" y="527"/>
                      </a:cubicBezTo>
                      <a:lnTo>
                        <a:pt x="4862" y="778"/>
                      </a:lnTo>
                      <a:cubicBezTo>
                        <a:pt x="4963" y="928"/>
                        <a:pt x="5138" y="1003"/>
                        <a:pt x="5314" y="1028"/>
                      </a:cubicBezTo>
                      <a:cubicBezTo>
                        <a:pt x="5489" y="1028"/>
                        <a:pt x="5664" y="953"/>
                        <a:pt x="5790" y="828"/>
                      </a:cubicBezTo>
                      <a:lnTo>
                        <a:pt x="6291" y="301"/>
                      </a:lnTo>
                      <a:lnTo>
                        <a:pt x="6141" y="176"/>
                      </a:lnTo>
                      <a:lnTo>
                        <a:pt x="5639" y="702"/>
                      </a:lnTo>
                      <a:cubicBezTo>
                        <a:pt x="5564" y="803"/>
                        <a:pt x="5439" y="828"/>
                        <a:pt x="5314" y="828"/>
                      </a:cubicBezTo>
                      <a:cubicBezTo>
                        <a:pt x="5188" y="828"/>
                        <a:pt x="5088" y="778"/>
                        <a:pt x="5013" y="677"/>
                      </a:cubicBezTo>
                      <a:lnTo>
                        <a:pt x="4787" y="402"/>
                      </a:lnTo>
                      <a:cubicBezTo>
                        <a:pt x="4687" y="276"/>
                        <a:pt x="4537" y="201"/>
                        <a:pt x="4361" y="176"/>
                      </a:cubicBezTo>
                      <a:cubicBezTo>
                        <a:pt x="4211" y="176"/>
                        <a:pt x="4035" y="226"/>
                        <a:pt x="3910" y="326"/>
                      </a:cubicBezTo>
                      <a:lnTo>
                        <a:pt x="3509" y="702"/>
                      </a:lnTo>
                      <a:cubicBezTo>
                        <a:pt x="3427" y="764"/>
                        <a:pt x="3344" y="809"/>
                        <a:pt x="3262" y="809"/>
                      </a:cubicBezTo>
                      <a:cubicBezTo>
                        <a:pt x="3244" y="809"/>
                        <a:pt x="3226" y="807"/>
                        <a:pt x="3208" y="803"/>
                      </a:cubicBezTo>
                      <a:cubicBezTo>
                        <a:pt x="3083" y="803"/>
                        <a:pt x="2983" y="752"/>
                        <a:pt x="2908" y="677"/>
                      </a:cubicBezTo>
                      <a:lnTo>
                        <a:pt x="2557" y="276"/>
                      </a:lnTo>
                      <a:cubicBezTo>
                        <a:pt x="2456" y="151"/>
                        <a:pt x="2306" y="76"/>
                        <a:pt x="2156" y="76"/>
                      </a:cubicBezTo>
                      <a:cubicBezTo>
                        <a:pt x="2126" y="72"/>
                        <a:pt x="2098" y="69"/>
                        <a:pt x="2070" y="69"/>
                      </a:cubicBezTo>
                      <a:cubicBezTo>
                        <a:pt x="1931" y="69"/>
                        <a:pt x="1809" y="122"/>
                        <a:pt x="1705" y="226"/>
                      </a:cubicBezTo>
                      <a:lnTo>
                        <a:pt x="1228" y="627"/>
                      </a:lnTo>
                      <a:cubicBezTo>
                        <a:pt x="1151" y="694"/>
                        <a:pt x="1058" y="726"/>
                        <a:pt x="966" y="726"/>
                      </a:cubicBezTo>
                      <a:cubicBezTo>
                        <a:pt x="851" y="726"/>
                        <a:pt x="736" y="675"/>
                        <a:pt x="652" y="577"/>
                      </a:cubicBezTo>
                      <a:lnTo>
                        <a:pt x="12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246" name="Google Shape;1246;p24"/>
            <p:cNvGrpSpPr/>
            <p:nvPr/>
          </p:nvGrpSpPr>
          <p:grpSpPr>
            <a:xfrm flipH="1">
              <a:off x="8195652" y="4784989"/>
              <a:ext cx="291257" cy="287046"/>
              <a:chOff x="5456048" y="1794743"/>
              <a:chExt cx="178248" cy="175682"/>
            </a:xfrm>
          </p:grpSpPr>
          <p:sp>
            <p:nvSpPr>
              <p:cNvPr id="1247" name="Google Shape;1247;p24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rect b="b" l="l" r="r" t="t"/>
                <a:pathLst>
                  <a:path extrusionOk="0" h="1780" w="1806">
                    <a:moveTo>
                      <a:pt x="277" y="0"/>
                    </a:moveTo>
                    <a:lnTo>
                      <a:pt x="1" y="276"/>
                    </a:lnTo>
                    <a:lnTo>
                      <a:pt x="1530" y="1780"/>
                    </a:lnTo>
                    <a:lnTo>
                      <a:pt x="1805" y="1504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24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rect b="b" l="l" r="r" t="t"/>
                <a:pathLst>
                  <a:path extrusionOk="0" h="1780" w="1806">
                    <a:moveTo>
                      <a:pt x="1505" y="0"/>
                    </a:moveTo>
                    <a:lnTo>
                      <a:pt x="1" y="1504"/>
                    </a:lnTo>
                    <a:lnTo>
                      <a:pt x="302" y="1780"/>
                    </a:lnTo>
                    <a:lnTo>
                      <a:pt x="1805" y="276"/>
                    </a:lnTo>
                    <a:lnTo>
                      <a:pt x="1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25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1251" name="Google Shape;1251;p25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1252" name="Google Shape;1252;p25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253" name="Google Shape;1253;p25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54" name="Google Shape;1254;p25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55" name="Google Shape;1255;p25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56" name="Google Shape;1256;p25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257" name="Google Shape;1257;p25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258" name="Google Shape;1258;p25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59" name="Google Shape;1259;p25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60" name="Google Shape;1260;p25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61" name="Google Shape;1261;p25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262" name="Google Shape;1262;p25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1263" name="Google Shape;1263;p25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64" name="Google Shape;1264;p25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65" name="Google Shape;1265;p25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266" name="Google Shape;1266;p25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1267" name="Google Shape;1267;p25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1268" name="Google Shape;1268;p25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269" name="Google Shape;1269;p2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70" name="Google Shape;1270;p2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71" name="Google Shape;1271;p2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72" name="Google Shape;1272;p2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273" name="Google Shape;1273;p25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274" name="Google Shape;1274;p2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75" name="Google Shape;1275;p2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76" name="Google Shape;1276;p2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77" name="Google Shape;1277;p2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278" name="Google Shape;1278;p25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279" name="Google Shape;1279;p2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80" name="Google Shape;1280;p2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81" name="Google Shape;1281;p2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1282" name="Google Shape;1282;p25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1283" name="Google Shape;1283;p25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1284" name="Google Shape;1284;p2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85" name="Google Shape;1285;p2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286" name="Google Shape;1286;p25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287" name="Google Shape;1287;p2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88" name="Google Shape;1288;p2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89" name="Google Shape;1289;p2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90" name="Google Shape;1290;p2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291" name="Google Shape;1291;p25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292" name="Google Shape;1292;p2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93" name="Google Shape;1293;p2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94" name="Google Shape;1294;p2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</p:grpSp>
      <p:grpSp>
        <p:nvGrpSpPr>
          <p:cNvPr id="1295" name="Google Shape;1295;p25"/>
          <p:cNvGrpSpPr/>
          <p:nvPr/>
        </p:nvGrpSpPr>
        <p:grpSpPr>
          <a:xfrm flipH="1">
            <a:off x="191418" y="167200"/>
            <a:ext cx="8952587" cy="4867172"/>
            <a:chOff x="-7" y="167200"/>
            <a:chExt cx="8952587" cy="4867172"/>
          </a:xfrm>
        </p:grpSpPr>
        <p:grpSp>
          <p:nvGrpSpPr>
            <p:cNvPr id="1296" name="Google Shape;1296;p25"/>
            <p:cNvGrpSpPr/>
            <p:nvPr/>
          </p:nvGrpSpPr>
          <p:grpSpPr>
            <a:xfrm>
              <a:off x="7519182" y="4467918"/>
              <a:ext cx="1433398" cy="566454"/>
              <a:chOff x="7519182" y="4467918"/>
              <a:chExt cx="1433398" cy="566454"/>
            </a:xfrm>
          </p:grpSpPr>
          <p:sp>
            <p:nvSpPr>
              <p:cNvPr id="1297" name="Google Shape;1297;p25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rect b="b" l="l" r="r" t="t"/>
                <a:pathLst>
                  <a:path extrusionOk="0" h="2106" w="2107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25"/>
              <p:cNvSpPr/>
              <p:nvPr/>
            </p:nvSpPr>
            <p:spPr>
              <a:xfrm>
                <a:off x="7519182" y="4467918"/>
                <a:ext cx="1074296" cy="175676"/>
              </a:xfrm>
              <a:custGeom>
                <a:rect b="b" l="l" r="r" t="t"/>
                <a:pathLst>
                  <a:path extrusionOk="0" h="1029" w="6292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9" name="Google Shape;1299;p25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1300" name="Google Shape;1300;p25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rect b="b" l="l" r="r" t="t"/>
                <a:pathLst>
                  <a:path extrusionOk="0" h="251" w="6317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25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rect b="b" l="l" r="r" t="t"/>
                <a:pathLst>
                  <a:path extrusionOk="0" h="276" w="3485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02" name="Google Shape;1302;p25"/>
          <p:cNvSpPr txBox="1"/>
          <p:nvPr>
            <p:ph type="title"/>
          </p:nvPr>
        </p:nvSpPr>
        <p:spPr>
          <a:xfrm>
            <a:off x="3982663" y="5251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03" name="Google Shape;1303;p25"/>
          <p:cNvSpPr txBox="1"/>
          <p:nvPr>
            <p:ph idx="1" type="subTitle"/>
          </p:nvPr>
        </p:nvSpPr>
        <p:spPr>
          <a:xfrm>
            <a:off x="3982625" y="176387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4" name="Google Shape;1304;p25"/>
          <p:cNvSpPr txBox="1"/>
          <p:nvPr/>
        </p:nvSpPr>
        <p:spPr>
          <a:xfrm>
            <a:off x="3982675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CREDITS: This presentation template was created by </a:t>
            </a:r>
            <a:r>
              <a:rPr lang="en" sz="1100" u="sng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, and includes icons by </a:t>
            </a:r>
            <a:r>
              <a:rPr lang="en" sz="1100" u="sng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, and infographics &amp; images by </a:t>
            </a:r>
            <a:r>
              <a:rPr lang="en" sz="1100" u="sng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sz="1100" u="sng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6" name="Google Shape;1306;p26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1307" name="Google Shape;1307;p26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1308" name="Google Shape;1308;p26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309" name="Google Shape;1309;p2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10" name="Google Shape;1310;p2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11" name="Google Shape;1311;p2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12" name="Google Shape;1312;p26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313" name="Google Shape;1313;p26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314" name="Google Shape;1314;p2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15" name="Google Shape;1315;p2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16" name="Google Shape;1316;p2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17" name="Google Shape;1317;p26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318" name="Google Shape;1318;p26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1319" name="Google Shape;1319;p2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0" name="Google Shape;1320;p2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1" name="Google Shape;1321;p2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322" name="Google Shape;1322;p26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1323" name="Google Shape;1323;p26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1324" name="Google Shape;1324;p26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325" name="Google Shape;1325;p2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26" name="Google Shape;1326;p2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27" name="Google Shape;1327;p2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28" name="Google Shape;1328;p2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329" name="Google Shape;1329;p26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330" name="Google Shape;1330;p2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31" name="Google Shape;1331;p2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32" name="Google Shape;1332;p2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33" name="Google Shape;1333;p2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334" name="Google Shape;1334;p26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335" name="Google Shape;1335;p2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36" name="Google Shape;1336;p2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37" name="Google Shape;1337;p2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1338" name="Google Shape;1338;p26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1339" name="Google Shape;1339;p26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1340" name="Google Shape;1340;p2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41" name="Google Shape;1341;p2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342" name="Google Shape;1342;p26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343" name="Google Shape;1343;p2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44" name="Google Shape;1344;p2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45" name="Google Shape;1345;p2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46" name="Google Shape;1346;p2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347" name="Google Shape;1347;p26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348" name="Google Shape;1348;p2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49" name="Google Shape;1349;p2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50" name="Google Shape;1350;p2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2" name="Google Shape;1352;p27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1353" name="Google Shape;1353;p27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1354" name="Google Shape;1354;p27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355" name="Google Shape;1355;p2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6" name="Google Shape;1356;p2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7" name="Google Shape;1357;p2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8" name="Google Shape;1358;p27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359" name="Google Shape;1359;p27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360" name="Google Shape;1360;p2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61" name="Google Shape;1361;p2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62" name="Google Shape;1362;p2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63" name="Google Shape;1363;p27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364" name="Google Shape;1364;p27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1365" name="Google Shape;1365;p2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66" name="Google Shape;1366;p2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67" name="Google Shape;1367;p2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368" name="Google Shape;1368;p27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1369" name="Google Shape;1369;p27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1370" name="Google Shape;1370;p27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371" name="Google Shape;1371;p2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72" name="Google Shape;1372;p2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73" name="Google Shape;1373;p2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74" name="Google Shape;1374;p2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375" name="Google Shape;1375;p27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376" name="Google Shape;1376;p2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77" name="Google Shape;1377;p2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78" name="Google Shape;1378;p2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79" name="Google Shape;1379;p2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380" name="Google Shape;1380;p27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381" name="Google Shape;1381;p2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82" name="Google Shape;1382;p2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83" name="Google Shape;1383;p2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1384" name="Google Shape;1384;p27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1385" name="Google Shape;1385;p27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1386" name="Google Shape;1386;p2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87" name="Google Shape;1387;p2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388" name="Google Shape;1388;p27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389" name="Google Shape;1389;p2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90" name="Google Shape;1390;p2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91" name="Google Shape;1391;p2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92" name="Google Shape;1392;p2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393" name="Google Shape;1393;p27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394" name="Google Shape;1394;p2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95" name="Google Shape;1395;p2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96" name="Google Shape;1396;p2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</p:grpSp>
      <p:grpSp>
        <p:nvGrpSpPr>
          <p:cNvPr id="1397" name="Google Shape;1397;p27"/>
          <p:cNvGrpSpPr/>
          <p:nvPr/>
        </p:nvGrpSpPr>
        <p:grpSpPr>
          <a:xfrm flipH="1">
            <a:off x="191418" y="167200"/>
            <a:ext cx="8952587" cy="4867172"/>
            <a:chOff x="-7" y="167200"/>
            <a:chExt cx="8952587" cy="4867172"/>
          </a:xfrm>
        </p:grpSpPr>
        <p:grpSp>
          <p:nvGrpSpPr>
            <p:cNvPr id="1398" name="Google Shape;1398;p27"/>
            <p:cNvGrpSpPr/>
            <p:nvPr/>
          </p:nvGrpSpPr>
          <p:grpSpPr>
            <a:xfrm>
              <a:off x="7519182" y="4467918"/>
              <a:ext cx="1433398" cy="566454"/>
              <a:chOff x="7519182" y="4467918"/>
              <a:chExt cx="1433398" cy="566454"/>
            </a:xfrm>
          </p:grpSpPr>
          <p:sp>
            <p:nvSpPr>
              <p:cNvPr id="1399" name="Google Shape;1399;p27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rect b="b" l="l" r="r" t="t"/>
                <a:pathLst>
                  <a:path extrusionOk="0" h="2106" w="2107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27"/>
              <p:cNvSpPr/>
              <p:nvPr/>
            </p:nvSpPr>
            <p:spPr>
              <a:xfrm>
                <a:off x="7519182" y="4467918"/>
                <a:ext cx="1074296" cy="175676"/>
              </a:xfrm>
              <a:custGeom>
                <a:rect b="b" l="l" r="r" t="t"/>
                <a:pathLst>
                  <a:path extrusionOk="0" h="1029" w="6292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1" name="Google Shape;1401;p27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1402" name="Google Shape;1402;p27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rect b="b" l="l" r="r" t="t"/>
                <a:pathLst>
                  <a:path extrusionOk="0" h="251" w="6317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27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rect b="b" l="l" r="r" t="t"/>
                <a:pathLst>
                  <a:path extrusionOk="0" h="276" w="3485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04" name="Google Shape;1404;p27"/>
          <p:cNvSpPr/>
          <p:nvPr/>
        </p:nvSpPr>
        <p:spPr>
          <a:xfrm>
            <a:off x="8636475" y="4719725"/>
            <a:ext cx="377400" cy="377400"/>
          </a:xfrm>
          <a:prstGeom prst="mathMultiply">
            <a:avLst>
              <a:gd fmla="val 16276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05" name="Google Shape;1405;p27"/>
          <p:cNvSpPr/>
          <p:nvPr/>
        </p:nvSpPr>
        <p:spPr>
          <a:xfrm>
            <a:off x="141850" y="450475"/>
            <a:ext cx="377400" cy="377400"/>
          </a:xfrm>
          <a:prstGeom prst="mathMultiply">
            <a:avLst>
              <a:gd fmla="val 16276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4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128" name="Google Shape;128;p4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129" name="Google Shape;129;p4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30" name="Google Shape;130;p4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1" name="Google Shape;131;p4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" name="Google Shape;132;p4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" name="Google Shape;133;p4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34" name="Google Shape;134;p4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35" name="Google Shape;135;p4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6" name="Google Shape;136;p4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7" name="Google Shape;137;p4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8" name="Google Shape;138;p4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39" name="Google Shape;139;p4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140" name="Google Shape;140;p4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1" name="Google Shape;141;p4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2" name="Google Shape;142;p4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43" name="Google Shape;143;p4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144" name="Google Shape;144;p4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145" name="Google Shape;145;p4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46" name="Google Shape;146;p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47" name="Google Shape;147;p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48" name="Google Shape;148;p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49" name="Google Shape;149;p4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50" name="Google Shape;150;p4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51" name="Google Shape;151;p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52" name="Google Shape;152;p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53" name="Google Shape;153;p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54" name="Google Shape;154;p4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55" name="Google Shape;155;p4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56" name="Google Shape;156;p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57" name="Google Shape;157;p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58" name="Google Shape;158;p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159" name="Google Shape;159;p4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160" name="Google Shape;160;p4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161" name="Google Shape;161;p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62" name="Google Shape;162;p4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63" name="Google Shape;163;p4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64" name="Google Shape;164;p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65" name="Google Shape;165;p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66" name="Google Shape;166;p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67" name="Google Shape;167;p4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68" name="Google Shape;168;p4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69" name="Google Shape;169;p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70" name="Google Shape;170;p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71" name="Google Shape;171;p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</p:grpSp>
      <p:grpSp>
        <p:nvGrpSpPr>
          <p:cNvPr id="172" name="Google Shape;172;p4"/>
          <p:cNvGrpSpPr/>
          <p:nvPr/>
        </p:nvGrpSpPr>
        <p:grpSpPr>
          <a:xfrm>
            <a:off x="-7" y="167200"/>
            <a:ext cx="8952587" cy="4867172"/>
            <a:chOff x="-7" y="167200"/>
            <a:chExt cx="8952587" cy="4867172"/>
          </a:xfrm>
        </p:grpSpPr>
        <p:sp>
          <p:nvSpPr>
            <p:cNvPr id="173" name="Google Shape;173;p4"/>
            <p:cNvSpPr/>
            <p:nvPr/>
          </p:nvSpPr>
          <p:spPr>
            <a:xfrm>
              <a:off x="8561631" y="4643609"/>
              <a:ext cx="390949" cy="390763"/>
            </a:xfrm>
            <a:custGeom>
              <a:rect b="b" l="l" r="r" t="t"/>
              <a:pathLst>
                <a:path extrusionOk="0" h="2106" w="2107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4" name="Google Shape;174;p4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175" name="Google Shape;175;p4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rect b="b" l="l" r="r" t="t"/>
                <a:pathLst>
                  <a:path extrusionOk="0" h="251" w="6317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4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rect b="b" l="l" r="r" t="t"/>
                <a:pathLst>
                  <a:path extrusionOk="0" h="276" w="3485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7" name="Google Shape;17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8" name="Google Shape;178;p4"/>
          <p:cNvSpPr txBox="1"/>
          <p:nvPr>
            <p:ph idx="1" type="body"/>
          </p:nvPr>
        </p:nvSpPr>
        <p:spPr>
          <a:xfrm>
            <a:off x="720000" y="1215751"/>
            <a:ext cx="77040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5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181" name="Google Shape;181;p5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182" name="Google Shape;182;p5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83" name="Google Shape;183;p5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4" name="Google Shape;184;p5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5" name="Google Shape;185;p5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6" name="Google Shape;186;p5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87" name="Google Shape;187;p5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88" name="Google Shape;188;p5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9" name="Google Shape;189;p5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0" name="Google Shape;190;p5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1" name="Google Shape;191;p5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193" name="Google Shape;193;p5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4" name="Google Shape;194;p5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5" name="Google Shape;195;p5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96" name="Google Shape;196;p5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197" name="Google Shape;197;p5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198" name="Google Shape;198;p5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99" name="Google Shape;199;p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00" name="Google Shape;200;p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01" name="Google Shape;201;p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02" name="Google Shape;202;p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203" name="Google Shape;203;p5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204" name="Google Shape;204;p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05" name="Google Shape;205;p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06" name="Google Shape;206;p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07" name="Google Shape;207;p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208" name="Google Shape;208;p5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209" name="Google Shape;209;p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10" name="Google Shape;210;p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11" name="Google Shape;211;p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212" name="Google Shape;212;p5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213" name="Google Shape;213;p5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214" name="Google Shape;214;p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15" name="Google Shape;215;p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216" name="Google Shape;216;p5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217" name="Google Shape;217;p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18" name="Google Shape;218;p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19" name="Google Shape;219;p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20" name="Google Shape;220;p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222" name="Google Shape;222;p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23" name="Google Shape;223;p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24" name="Google Shape;224;p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</p:grpSp>
      <p:grpSp>
        <p:nvGrpSpPr>
          <p:cNvPr id="225" name="Google Shape;225;p5"/>
          <p:cNvGrpSpPr/>
          <p:nvPr/>
        </p:nvGrpSpPr>
        <p:grpSpPr>
          <a:xfrm>
            <a:off x="-7" y="167200"/>
            <a:ext cx="8952587" cy="4867172"/>
            <a:chOff x="-7" y="167200"/>
            <a:chExt cx="8952587" cy="4867172"/>
          </a:xfrm>
        </p:grpSpPr>
        <p:grpSp>
          <p:nvGrpSpPr>
            <p:cNvPr id="226" name="Google Shape;226;p5"/>
            <p:cNvGrpSpPr/>
            <p:nvPr/>
          </p:nvGrpSpPr>
          <p:grpSpPr>
            <a:xfrm>
              <a:off x="7519182" y="4467918"/>
              <a:ext cx="1433398" cy="566454"/>
              <a:chOff x="7519182" y="4467918"/>
              <a:chExt cx="1433398" cy="566454"/>
            </a:xfrm>
          </p:grpSpPr>
          <p:sp>
            <p:nvSpPr>
              <p:cNvPr id="227" name="Google Shape;227;p5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rect b="b" l="l" r="r" t="t"/>
                <a:pathLst>
                  <a:path extrusionOk="0" h="2106" w="2107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7519182" y="4467918"/>
                <a:ext cx="1074296" cy="175676"/>
              </a:xfrm>
              <a:custGeom>
                <a:rect b="b" l="l" r="r" t="t"/>
                <a:pathLst>
                  <a:path extrusionOk="0" h="1029" w="6292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" name="Google Shape;229;p5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230" name="Google Shape;230;p5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rect b="b" l="l" r="r" t="t"/>
                <a:pathLst>
                  <a:path extrusionOk="0" h="251" w="6317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rect b="b" l="l" r="r" t="t"/>
                <a:pathLst>
                  <a:path extrusionOk="0" h="276" w="3485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2" name="Google Shape;23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3" name="Google Shape;233;p5"/>
          <p:cNvSpPr txBox="1"/>
          <p:nvPr>
            <p:ph idx="1" type="subTitle"/>
          </p:nvPr>
        </p:nvSpPr>
        <p:spPr>
          <a:xfrm>
            <a:off x="5055284" y="37714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4" name="Google Shape;234;p5"/>
          <p:cNvSpPr txBox="1"/>
          <p:nvPr>
            <p:ph idx="2" type="subTitle"/>
          </p:nvPr>
        </p:nvSpPr>
        <p:spPr>
          <a:xfrm>
            <a:off x="1583300" y="37714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5" name="Google Shape;235;p5"/>
          <p:cNvSpPr txBox="1"/>
          <p:nvPr>
            <p:ph idx="3" type="subTitle"/>
          </p:nvPr>
        </p:nvSpPr>
        <p:spPr>
          <a:xfrm>
            <a:off x="5055275" y="32749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36" name="Google Shape;236;p5"/>
          <p:cNvSpPr txBox="1"/>
          <p:nvPr>
            <p:ph idx="4" type="subTitle"/>
          </p:nvPr>
        </p:nvSpPr>
        <p:spPr>
          <a:xfrm>
            <a:off x="1583075" y="32749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b="1" sz="2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6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239" name="Google Shape;239;p6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240" name="Google Shape;240;p6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241" name="Google Shape;241;p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2" name="Google Shape;242;p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3" name="Google Shape;243;p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4" name="Google Shape;244;p6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45" name="Google Shape;245;p6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246" name="Google Shape;246;p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7" name="Google Shape;247;p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8" name="Google Shape;248;p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9" name="Google Shape;249;p6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50" name="Google Shape;250;p6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251" name="Google Shape;251;p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2" name="Google Shape;252;p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3" name="Google Shape;253;p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54" name="Google Shape;254;p6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255" name="Google Shape;255;p6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256" name="Google Shape;256;p6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257" name="Google Shape;257;p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58" name="Google Shape;258;p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59" name="Google Shape;259;p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60" name="Google Shape;260;p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261" name="Google Shape;261;p6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262" name="Google Shape;262;p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63" name="Google Shape;263;p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64" name="Google Shape;264;p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65" name="Google Shape;265;p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266" name="Google Shape;266;p6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267" name="Google Shape;267;p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68" name="Google Shape;268;p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69" name="Google Shape;269;p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270" name="Google Shape;270;p6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271" name="Google Shape;271;p6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272" name="Google Shape;272;p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73" name="Google Shape;273;p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274" name="Google Shape;274;p6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275" name="Google Shape;275;p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76" name="Google Shape;276;p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77" name="Google Shape;277;p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78" name="Google Shape;278;p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279" name="Google Shape;279;p6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280" name="Google Shape;280;p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81" name="Google Shape;281;p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82" name="Google Shape;282;p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</p:grpSp>
      <p:sp>
        <p:nvSpPr>
          <p:cNvPr id="283" name="Google Shape;28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84" name="Google Shape;284;p6"/>
          <p:cNvGrpSpPr/>
          <p:nvPr/>
        </p:nvGrpSpPr>
        <p:grpSpPr>
          <a:xfrm>
            <a:off x="141641" y="92498"/>
            <a:ext cx="8827868" cy="4945088"/>
            <a:chOff x="141641" y="92498"/>
            <a:chExt cx="8827868" cy="4945088"/>
          </a:xfrm>
        </p:grpSpPr>
        <p:grpSp>
          <p:nvGrpSpPr>
            <p:cNvPr id="285" name="Google Shape;285;p6"/>
            <p:cNvGrpSpPr/>
            <p:nvPr/>
          </p:nvGrpSpPr>
          <p:grpSpPr>
            <a:xfrm>
              <a:off x="8918459" y="243592"/>
              <a:ext cx="51049" cy="774142"/>
              <a:chOff x="8211712" y="2037146"/>
              <a:chExt cx="34742" cy="52695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8211712" y="2037146"/>
                <a:ext cx="34742" cy="54481"/>
              </a:xfrm>
              <a:custGeom>
                <a:rect b="b" l="l" r="r" t="t"/>
                <a:pathLst>
                  <a:path extrusionOk="0" h="552" w="352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8211712" y="2116302"/>
                <a:ext cx="34742" cy="54481"/>
              </a:xfrm>
              <a:custGeom>
                <a:rect b="b" l="l" r="r" t="t"/>
                <a:pathLst>
                  <a:path extrusionOk="0" h="552" w="352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8211712" y="2195458"/>
                <a:ext cx="34742" cy="54481"/>
              </a:xfrm>
              <a:custGeom>
                <a:rect b="b" l="l" r="r" t="t"/>
                <a:pathLst>
                  <a:path extrusionOk="0" h="552" w="352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6"/>
              <p:cNvSpPr/>
              <p:nvPr/>
            </p:nvSpPr>
            <p:spPr>
              <a:xfrm>
                <a:off x="8211712" y="2274614"/>
                <a:ext cx="34742" cy="54481"/>
              </a:xfrm>
              <a:custGeom>
                <a:rect b="b" l="l" r="r" t="t"/>
                <a:pathLst>
                  <a:path extrusionOk="0" h="552" w="352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6"/>
              <p:cNvSpPr/>
              <p:nvPr/>
            </p:nvSpPr>
            <p:spPr>
              <a:xfrm>
                <a:off x="8211712" y="2353770"/>
                <a:ext cx="34742" cy="52014"/>
              </a:xfrm>
              <a:custGeom>
                <a:rect b="b" l="l" r="r" t="t"/>
                <a:pathLst>
                  <a:path extrusionOk="0" h="527" w="352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8211712" y="2432927"/>
                <a:ext cx="34742" cy="52014"/>
              </a:xfrm>
              <a:custGeom>
                <a:rect b="b" l="l" r="r" t="t"/>
                <a:pathLst>
                  <a:path extrusionOk="0" h="527" w="352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8211712" y="2512083"/>
                <a:ext cx="34742" cy="52014"/>
              </a:xfrm>
              <a:custGeom>
                <a:rect b="b" l="l" r="r" t="t"/>
                <a:pathLst>
                  <a:path extrusionOk="0" h="527" w="352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173907" y="4750539"/>
              <a:ext cx="291257" cy="287046"/>
              <a:chOff x="5456048" y="1794743"/>
              <a:chExt cx="178248" cy="175682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rect b="b" l="l" r="r" t="t"/>
                <a:pathLst>
                  <a:path extrusionOk="0" h="1780" w="1806">
                    <a:moveTo>
                      <a:pt x="277" y="0"/>
                    </a:moveTo>
                    <a:lnTo>
                      <a:pt x="1" y="276"/>
                    </a:lnTo>
                    <a:lnTo>
                      <a:pt x="1530" y="1780"/>
                    </a:lnTo>
                    <a:lnTo>
                      <a:pt x="1805" y="1504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rect b="b" l="l" r="r" t="t"/>
                <a:pathLst>
                  <a:path extrusionOk="0" h="1780" w="1806">
                    <a:moveTo>
                      <a:pt x="1505" y="0"/>
                    </a:moveTo>
                    <a:lnTo>
                      <a:pt x="1" y="1504"/>
                    </a:lnTo>
                    <a:lnTo>
                      <a:pt x="302" y="1780"/>
                    </a:lnTo>
                    <a:lnTo>
                      <a:pt x="1805" y="276"/>
                    </a:lnTo>
                    <a:lnTo>
                      <a:pt x="1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6" name="Google Shape;296;p6"/>
            <p:cNvSpPr/>
            <p:nvPr/>
          </p:nvSpPr>
          <p:spPr>
            <a:xfrm rot="-123321">
              <a:off x="144300" y="113150"/>
              <a:ext cx="1018402" cy="166548"/>
            </a:xfrm>
            <a:custGeom>
              <a:rect b="b" l="l" r="r" t="t"/>
              <a:pathLst>
                <a:path extrusionOk="0" h="1029" w="6292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8639763" y="92498"/>
              <a:ext cx="207956" cy="207857"/>
            </a:xfrm>
            <a:custGeom>
              <a:rect b="b" l="l" r="r" t="t"/>
              <a:pathLst>
                <a:path extrusionOk="0" h="2106" w="2107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7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300" name="Google Shape;300;p7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301" name="Google Shape;301;p7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302" name="Google Shape;302;p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3" name="Google Shape;303;p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4" name="Google Shape;304;p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5" name="Google Shape;305;p7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06" name="Google Shape;306;p7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307" name="Google Shape;307;p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8" name="Google Shape;308;p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9" name="Google Shape;309;p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0" name="Google Shape;310;p7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11" name="Google Shape;311;p7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312" name="Google Shape;312;p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3" name="Google Shape;313;p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4" name="Google Shape;314;p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15" name="Google Shape;315;p7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316" name="Google Shape;316;p7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317" name="Google Shape;317;p7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318" name="Google Shape;318;p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19" name="Google Shape;319;p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20" name="Google Shape;320;p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21" name="Google Shape;321;p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322" name="Google Shape;322;p7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323" name="Google Shape;323;p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24" name="Google Shape;324;p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25" name="Google Shape;325;p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26" name="Google Shape;326;p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327" name="Google Shape;327;p7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328" name="Google Shape;328;p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29" name="Google Shape;329;p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30" name="Google Shape;330;p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331" name="Google Shape;331;p7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332" name="Google Shape;332;p7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333" name="Google Shape;333;p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34" name="Google Shape;334;p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335" name="Google Shape;335;p7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336" name="Google Shape;336;p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37" name="Google Shape;337;p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38" name="Google Shape;338;p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39" name="Google Shape;339;p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340" name="Google Shape;340;p7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341" name="Google Shape;341;p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42" name="Google Shape;342;p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43" name="Google Shape;343;p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</p:grpSp>
      <p:sp>
        <p:nvSpPr>
          <p:cNvPr id="344" name="Google Shape;344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5" name="Google Shape;345;p7"/>
          <p:cNvSpPr txBox="1"/>
          <p:nvPr>
            <p:ph idx="1" type="subTitle"/>
          </p:nvPr>
        </p:nvSpPr>
        <p:spPr>
          <a:xfrm>
            <a:off x="720000" y="1700300"/>
            <a:ext cx="3916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46" name="Google Shape;346;p7"/>
          <p:cNvGrpSpPr/>
          <p:nvPr/>
        </p:nvGrpSpPr>
        <p:grpSpPr>
          <a:xfrm>
            <a:off x="-7" y="167200"/>
            <a:ext cx="8952587" cy="4867172"/>
            <a:chOff x="-7" y="167200"/>
            <a:chExt cx="8952587" cy="4867172"/>
          </a:xfrm>
        </p:grpSpPr>
        <p:grpSp>
          <p:nvGrpSpPr>
            <p:cNvPr id="347" name="Google Shape;347;p7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rect b="b" l="l" r="r" t="t"/>
                <a:pathLst>
                  <a:path extrusionOk="0" h="251" w="6317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rect b="b" l="l" r="r" t="t"/>
                <a:pathLst>
                  <a:path extrusionOk="0" h="276" w="3485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0" name="Google Shape;350;p7"/>
            <p:cNvGrpSpPr/>
            <p:nvPr/>
          </p:nvGrpSpPr>
          <p:grpSpPr>
            <a:xfrm>
              <a:off x="7519182" y="4467918"/>
              <a:ext cx="1433398" cy="566454"/>
              <a:chOff x="7519182" y="4467918"/>
              <a:chExt cx="1433398" cy="566454"/>
            </a:xfrm>
          </p:grpSpPr>
          <p:sp>
            <p:nvSpPr>
              <p:cNvPr id="351" name="Google Shape;351;p7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rect b="b" l="l" r="r" t="t"/>
                <a:pathLst>
                  <a:path extrusionOk="0" h="2106" w="2107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7519182" y="4467918"/>
                <a:ext cx="1074296" cy="175676"/>
              </a:xfrm>
              <a:custGeom>
                <a:rect b="b" l="l" r="r" t="t"/>
                <a:pathLst>
                  <a:path extrusionOk="0" h="1029" w="6292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8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355" name="Google Shape;355;p8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356" name="Google Shape;356;p8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357" name="Google Shape;357;p8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8" name="Google Shape;358;p8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9" name="Google Shape;359;p8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0" name="Google Shape;360;p8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61" name="Google Shape;361;p8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362" name="Google Shape;362;p8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3" name="Google Shape;363;p8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4" name="Google Shape;364;p8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5" name="Google Shape;365;p8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66" name="Google Shape;366;p8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367" name="Google Shape;367;p8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8" name="Google Shape;368;p8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9" name="Google Shape;369;p8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70" name="Google Shape;370;p8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371" name="Google Shape;371;p8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372" name="Google Shape;372;p8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373" name="Google Shape;373;p8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74" name="Google Shape;374;p8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75" name="Google Shape;375;p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76" name="Google Shape;376;p8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377" name="Google Shape;377;p8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378" name="Google Shape;378;p8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79" name="Google Shape;379;p8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80" name="Google Shape;380;p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81" name="Google Shape;381;p8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382" name="Google Shape;382;p8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383" name="Google Shape;383;p8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84" name="Google Shape;384;p8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85" name="Google Shape;385;p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386" name="Google Shape;386;p8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387" name="Google Shape;387;p8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388" name="Google Shape;388;p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89" name="Google Shape;389;p8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390" name="Google Shape;390;p8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391" name="Google Shape;391;p8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92" name="Google Shape;392;p8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93" name="Google Shape;393;p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94" name="Google Shape;394;p8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395" name="Google Shape;395;p8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396" name="Google Shape;396;p8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97" name="Google Shape;397;p8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98" name="Google Shape;398;p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</p:grpSp>
      <p:grpSp>
        <p:nvGrpSpPr>
          <p:cNvPr id="399" name="Google Shape;399;p8"/>
          <p:cNvGrpSpPr/>
          <p:nvPr/>
        </p:nvGrpSpPr>
        <p:grpSpPr>
          <a:xfrm>
            <a:off x="-7" y="167200"/>
            <a:ext cx="8952587" cy="4867172"/>
            <a:chOff x="-7" y="167200"/>
            <a:chExt cx="8952587" cy="4867172"/>
          </a:xfrm>
        </p:grpSpPr>
        <p:grpSp>
          <p:nvGrpSpPr>
            <p:cNvPr id="400" name="Google Shape;400;p8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rect b="b" l="l" r="r" t="t"/>
                <a:pathLst>
                  <a:path extrusionOk="0" h="251" w="6317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rect b="b" l="l" r="r" t="t"/>
                <a:pathLst>
                  <a:path extrusionOk="0" h="276" w="3485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3" name="Google Shape;403;p8"/>
            <p:cNvGrpSpPr/>
            <p:nvPr/>
          </p:nvGrpSpPr>
          <p:grpSpPr>
            <a:xfrm>
              <a:off x="7519182" y="4467918"/>
              <a:ext cx="1433398" cy="566454"/>
              <a:chOff x="7519182" y="4467918"/>
              <a:chExt cx="1433398" cy="566454"/>
            </a:xfrm>
          </p:grpSpPr>
          <p:sp>
            <p:nvSpPr>
              <p:cNvPr id="404" name="Google Shape;404;p8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rect b="b" l="l" r="r" t="t"/>
                <a:pathLst>
                  <a:path extrusionOk="0" h="2106" w="2107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7519182" y="4467918"/>
                <a:ext cx="1074296" cy="175676"/>
              </a:xfrm>
              <a:custGeom>
                <a:rect b="b" l="l" r="r" t="t"/>
                <a:pathLst>
                  <a:path extrusionOk="0" h="1029" w="6292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6" name="Google Shape;406;p8"/>
          <p:cNvSpPr txBox="1"/>
          <p:nvPr>
            <p:ph type="title"/>
          </p:nvPr>
        </p:nvSpPr>
        <p:spPr>
          <a:xfrm>
            <a:off x="1495650" y="1007925"/>
            <a:ext cx="6152700" cy="9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9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409" name="Google Shape;409;p9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410" name="Google Shape;410;p9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411" name="Google Shape;411;p9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2" name="Google Shape;412;p9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3" name="Google Shape;413;p9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4" name="Google Shape;414;p9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15" name="Google Shape;415;p9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416" name="Google Shape;416;p9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7" name="Google Shape;417;p9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8" name="Google Shape;418;p9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9" name="Google Shape;419;p9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20" name="Google Shape;420;p9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421" name="Google Shape;421;p9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2" name="Google Shape;422;p9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3" name="Google Shape;423;p9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24" name="Google Shape;424;p9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425" name="Google Shape;425;p9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426" name="Google Shape;426;p9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427" name="Google Shape;427;p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28" name="Google Shape;428;p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29" name="Google Shape;429;p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30" name="Google Shape;430;p9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431" name="Google Shape;431;p9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432" name="Google Shape;432;p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33" name="Google Shape;433;p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34" name="Google Shape;434;p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35" name="Google Shape;435;p9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436" name="Google Shape;436;p9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437" name="Google Shape;437;p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38" name="Google Shape;438;p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39" name="Google Shape;439;p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440" name="Google Shape;440;p9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441" name="Google Shape;441;p9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442" name="Google Shape;442;p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43" name="Google Shape;443;p9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444" name="Google Shape;444;p9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445" name="Google Shape;445;p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46" name="Google Shape;446;p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47" name="Google Shape;447;p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48" name="Google Shape;448;p9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449" name="Google Shape;449;p9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450" name="Google Shape;450;p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51" name="Google Shape;451;p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52" name="Google Shape;452;p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</p:grpSp>
      <p:grpSp>
        <p:nvGrpSpPr>
          <p:cNvPr id="453" name="Google Shape;453;p9"/>
          <p:cNvGrpSpPr/>
          <p:nvPr/>
        </p:nvGrpSpPr>
        <p:grpSpPr>
          <a:xfrm>
            <a:off x="-7" y="167200"/>
            <a:ext cx="8952587" cy="4867172"/>
            <a:chOff x="-7" y="167200"/>
            <a:chExt cx="8952587" cy="4867172"/>
          </a:xfrm>
        </p:grpSpPr>
        <p:grpSp>
          <p:nvGrpSpPr>
            <p:cNvPr id="454" name="Google Shape;454;p9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455" name="Google Shape;455;p9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rect b="b" l="l" r="r" t="t"/>
                <a:pathLst>
                  <a:path extrusionOk="0" h="251" w="6317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9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rect b="b" l="l" r="r" t="t"/>
                <a:pathLst>
                  <a:path extrusionOk="0" h="276" w="3485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7" name="Google Shape;457;p9"/>
            <p:cNvGrpSpPr/>
            <p:nvPr/>
          </p:nvGrpSpPr>
          <p:grpSpPr>
            <a:xfrm>
              <a:off x="7519182" y="4467918"/>
              <a:ext cx="1433398" cy="566454"/>
              <a:chOff x="7519182" y="4467918"/>
              <a:chExt cx="1433398" cy="566454"/>
            </a:xfrm>
          </p:grpSpPr>
          <p:sp>
            <p:nvSpPr>
              <p:cNvPr id="458" name="Google Shape;458;p9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rect b="b" l="l" r="r" t="t"/>
                <a:pathLst>
                  <a:path extrusionOk="0" h="2106" w="2107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9"/>
              <p:cNvSpPr/>
              <p:nvPr/>
            </p:nvSpPr>
            <p:spPr>
              <a:xfrm>
                <a:off x="7519182" y="4467918"/>
                <a:ext cx="1074296" cy="175676"/>
              </a:xfrm>
              <a:custGeom>
                <a:rect b="b" l="l" r="r" t="t"/>
                <a:pathLst>
                  <a:path extrusionOk="0" h="1029" w="6292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60" name="Google Shape;460;p9"/>
          <p:cNvSpPr txBox="1"/>
          <p:nvPr>
            <p:ph type="title"/>
          </p:nvPr>
        </p:nvSpPr>
        <p:spPr>
          <a:xfrm>
            <a:off x="901875" y="1621638"/>
            <a:ext cx="3496200" cy="9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1" name="Google Shape;461;p9"/>
          <p:cNvSpPr txBox="1"/>
          <p:nvPr>
            <p:ph idx="1" type="subTitle"/>
          </p:nvPr>
        </p:nvSpPr>
        <p:spPr>
          <a:xfrm>
            <a:off x="901875" y="2657562"/>
            <a:ext cx="3496200" cy="8643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464" name="Google Shape;464;p10"/>
          <p:cNvSpPr txBox="1"/>
          <p:nvPr>
            <p:ph type="title"/>
          </p:nvPr>
        </p:nvSpPr>
        <p:spPr>
          <a:xfrm>
            <a:off x="5171025" y="3543300"/>
            <a:ext cx="3252900" cy="1043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b="1" sz="35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b="1" sz="35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b="1" sz="35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b="1" sz="35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b="1" sz="35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b="1" sz="35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b="1" sz="35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b="1" sz="35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b="1" sz="35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17.png"/><Relationship Id="rId5" Type="http://schemas.openxmlformats.org/officeDocument/2006/relationships/hyperlink" Target="https://pages.nist.gov/pfhub/links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gif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hyperlink" Target="https://www.ctcms.nist.gov/fipy/" TargetMode="External"/><Relationship Id="rId5" Type="http://schemas.openxmlformats.org/officeDocument/2006/relationships/image" Target="../media/image20.gif"/><Relationship Id="rId6" Type="http://schemas.openxmlformats.org/officeDocument/2006/relationships/hyperlink" Target="https://sdg.mechse.illinois.edu/visualizations/" TargetMode="External"/><Relationship Id="rId7" Type="http://schemas.openxmlformats.org/officeDocument/2006/relationships/image" Target="../media/image26.gif"/><Relationship Id="rId8" Type="http://schemas.openxmlformats.org/officeDocument/2006/relationships/hyperlink" Target="https://youtu.be/8HZkync4Cns?feature=shared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hyperlink" Target="https://users.oden.utexas.edu/~jrc/ccm/itamit/abstracts.php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hyperlink" Target="http://researchobject.or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28"/>
          <p:cNvSpPr txBox="1"/>
          <p:nvPr>
            <p:ph type="ctrTitle"/>
          </p:nvPr>
        </p:nvSpPr>
        <p:spPr>
          <a:xfrm>
            <a:off x="713225" y="684675"/>
            <a:ext cx="4035600" cy="274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Developing a FAIR-compliant Metadata Standard for Phase Field Data using Semantic Web Resources</a:t>
            </a:r>
            <a:endParaRPr sz="2800"/>
          </a:p>
        </p:txBody>
      </p:sp>
      <p:sp>
        <p:nvSpPr>
          <p:cNvPr id="1411" name="Google Shape;1411;p28"/>
          <p:cNvSpPr txBox="1"/>
          <p:nvPr>
            <p:ph idx="1" type="subTitle"/>
          </p:nvPr>
        </p:nvSpPr>
        <p:spPr>
          <a:xfrm>
            <a:off x="713225" y="3570000"/>
            <a:ext cx="4035600" cy="7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Austyn Nguyen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Wheeler</a:t>
            </a:r>
            <a:endParaRPr/>
          </a:p>
        </p:txBody>
      </p:sp>
      <p:pic>
        <p:nvPicPr>
          <p:cNvPr id="1412" name="Google Shape;1412;p28"/>
          <p:cNvPicPr preferRelativeResize="0"/>
          <p:nvPr/>
        </p:nvPicPr>
        <p:blipFill rotWithShape="1">
          <a:blip r:embed="rId3">
            <a:alphaModFix/>
          </a:blip>
          <a:srcRect b="11328" l="39140" r="17782" t="7522"/>
          <a:stretch/>
        </p:blipFill>
        <p:spPr>
          <a:xfrm>
            <a:off x="5503600" y="0"/>
            <a:ext cx="36404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28"/>
          <p:cNvPicPr preferRelativeResize="0"/>
          <p:nvPr/>
        </p:nvPicPr>
        <p:blipFill rotWithShape="1">
          <a:blip r:embed="rId4">
            <a:alphaModFix/>
          </a:blip>
          <a:srcRect b="18218" l="12333" r="14207" t="19132"/>
          <a:stretch/>
        </p:blipFill>
        <p:spPr>
          <a:xfrm>
            <a:off x="94875" y="4623225"/>
            <a:ext cx="876901" cy="4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28"/>
          <p:cNvSpPr txBox="1"/>
          <p:nvPr/>
        </p:nvSpPr>
        <p:spPr>
          <a:xfrm>
            <a:off x="7467825" y="4879100"/>
            <a:ext cx="1776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5"/>
              </a:rPr>
              <a:t>Phase Field Model for Grain Growth</a:t>
            </a:r>
            <a:endParaRPr sz="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37"/>
          <p:cNvSpPr txBox="1"/>
          <p:nvPr>
            <p:ph type="title"/>
          </p:nvPr>
        </p:nvSpPr>
        <p:spPr>
          <a:xfrm>
            <a:off x="5166563" y="409225"/>
            <a:ext cx="3269400" cy="11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Nucleation Example</a:t>
            </a:r>
            <a:endParaRPr/>
          </a:p>
        </p:txBody>
      </p:sp>
      <p:grpSp>
        <p:nvGrpSpPr>
          <p:cNvPr id="1513" name="Google Shape;1513;p37"/>
          <p:cNvGrpSpPr/>
          <p:nvPr/>
        </p:nvGrpSpPr>
        <p:grpSpPr>
          <a:xfrm>
            <a:off x="5749459" y="2780625"/>
            <a:ext cx="2225543" cy="2175475"/>
            <a:chOff x="6289496" y="2652975"/>
            <a:chExt cx="2225543" cy="2175475"/>
          </a:xfrm>
        </p:grpSpPr>
        <p:pic>
          <p:nvPicPr>
            <p:cNvPr id="1514" name="Google Shape;1514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89496" y="2652975"/>
              <a:ext cx="2103550" cy="2103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5" name="Google Shape;1515;p37"/>
            <p:cNvSpPr txBox="1"/>
            <p:nvPr/>
          </p:nvSpPr>
          <p:spPr>
            <a:xfrm>
              <a:off x="7919840" y="4520650"/>
              <a:ext cx="595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r=1.01r*</a:t>
              </a:r>
              <a:endParaRPr sz="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1516" name="Google Shape;1516;p37"/>
          <p:cNvSpPr txBox="1"/>
          <p:nvPr/>
        </p:nvSpPr>
        <p:spPr>
          <a:xfrm>
            <a:off x="5198975" y="1544725"/>
            <a:ext cx="32046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Altered initial radius (r=0.99r*, r=r*, r=1.01r*)</a:t>
            </a:r>
            <a:endParaRPr sz="2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517" name="Google Shape;1517;p37"/>
          <p:cNvPicPr preferRelativeResize="0"/>
          <p:nvPr/>
        </p:nvPicPr>
        <p:blipFill rotWithShape="1">
          <a:blip r:embed="rId4">
            <a:alphaModFix/>
          </a:blip>
          <a:srcRect b="0" l="493" r="868" t="675"/>
          <a:stretch/>
        </p:blipFill>
        <p:spPr>
          <a:xfrm>
            <a:off x="0" y="0"/>
            <a:ext cx="4108438" cy="252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37"/>
          <p:cNvPicPr preferRelativeResize="0"/>
          <p:nvPr/>
        </p:nvPicPr>
        <p:blipFill rotWithShape="1">
          <a:blip r:embed="rId5">
            <a:alphaModFix/>
          </a:blip>
          <a:srcRect b="1117" l="1095" r="1948" t="1691"/>
          <a:stretch/>
        </p:blipFill>
        <p:spPr>
          <a:xfrm>
            <a:off x="0" y="2559072"/>
            <a:ext cx="4108449" cy="2584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3" name="Google Shape;15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2553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38"/>
          <p:cNvSpPr/>
          <p:nvPr/>
        </p:nvSpPr>
        <p:spPr>
          <a:xfrm>
            <a:off x="2814925" y="0"/>
            <a:ext cx="440400" cy="268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525" name="Google Shape;1525;p38"/>
          <p:cNvSpPr txBox="1"/>
          <p:nvPr/>
        </p:nvSpPr>
        <p:spPr>
          <a:xfrm>
            <a:off x="5197950" y="2064900"/>
            <a:ext cx="21504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Visualized RO-Crate</a:t>
            </a:r>
            <a:endParaRPr b="1" sz="3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0" name="Google Shape;15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968"/>
            <a:ext cx="2999674" cy="1286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9667" y="0"/>
            <a:ext cx="61443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2" name="Google Shape;1532;p39"/>
          <p:cNvSpPr txBox="1"/>
          <p:nvPr>
            <p:ph idx="4294967295" type="subTitle"/>
          </p:nvPr>
        </p:nvSpPr>
        <p:spPr>
          <a:xfrm>
            <a:off x="361750" y="2314050"/>
            <a:ext cx="2276700" cy="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Root</a:t>
            </a:r>
            <a:endParaRPr b="1" sz="3600"/>
          </a:p>
        </p:txBody>
      </p:sp>
      <p:sp>
        <p:nvSpPr>
          <p:cNvPr id="1533" name="Google Shape;1533;p39"/>
          <p:cNvSpPr txBox="1"/>
          <p:nvPr>
            <p:ph idx="4294967295" type="subTitle"/>
          </p:nvPr>
        </p:nvSpPr>
        <p:spPr>
          <a:xfrm>
            <a:off x="197500" y="3038550"/>
            <a:ext cx="26052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Parent node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Linked to all entities</a:t>
            </a:r>
            <a:endParaRPr sz="2000"/>
          </a:p>
        </p:txBody>
      </p:sp>
      <p:sp>
        <p:nvSpPr>
          <p:cNvPr id="1534" name="Google Shape;1534;p39"/>
          <p:cNvSpPr/>
          <p:nvPr/>
        </p:nvSpPr>
        <p:spPr>
          <a:xfrm>
            <a:off x="11800" y="498200"/>
            <a:ext cx="280200" cy="197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535" name="Google Shape;1535;p39"/>
          <p:cNvSpPr/>
          <p:nvPr/>
        </p:nvSpPr>
        <p:spPr>
          <a:xfrm>
            <a:off x="1187450" y="928325"/>
            <a:ext cx="475800" cy="124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536" name="Google Shape;1536;p39"/>
          <p:cNvSpPr/>
          <p:nvPr/>
        </p:nvSpPr>
        <p:spPr>
          <a:xfrm>
            <a:off x="3057225" y="4185650"/>
            <a:ext cx="1479300" cy="229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1" name="Google Shape;15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9667" y="0"/>
            <a:ext cx="614433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" y="0"/>
            <a:ext cx="2999675" cy="1195589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40"/>
          <p:cNvSpPr txBox="1"/>
          <p:nvPr>
            <p:ph idx="4294967295" type="subTitle"/>
          </p:nvPr>
        </p:nvSpPr>
        <p:spPr>
          <a:xfrm>
            <a:off x="361750" y="2314050"/>
            <a:ext cx="2276700" cy="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Root</a:t>
            </a:r>
            <a:endParaRPr b="1" sz="3600"/>
          </a:p>
        </p:txBody>
      </p:sp>
      <p:sp>
        <p:nvSpPr>
          <p:cNvPr id="1544" name="Google Shape;1544;p40"/>
          <p:cNvSpPr txBox="1"/>
          <p:nvPr>
            <p:ph idx="4294967295" type="subTitle"/>
          </p:nvPr>
        </p:nvSpPr>
        <p:spPr>
          <a:xfrm>
            <a:off x="197500" y="3038550"/>
            <a:ext cx="26052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Parent node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Linked to all entities</a:t>
            </a:r>
            <a:endParaRPr sz="2000"/>
          </a:p>
        </p:txBody>
      </p:sp>
      <p:sp>
        <p:nvSpPr>
          <p:cNvPr id="1545" name="Google Shape;1545;p40"/>
          <p:cNvSpPr/>
          <p:nvPr/>
        </p:nvSpPr>
        <p:spPr>
          <a:xfrm>
            <a:off x="2568525" y="715100"/>
            <a:ext cx="431400" cy="183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546" name="Google Shape;1546;p40"/>
          <p:cNvSpPr/>
          <p:nvPr/>
        </p:nvSpPr>
        <p:spPr>
          <a:xfrm>
            <a:off x="3057225" y="4185650"/>
            <a:ext cx="1479300" cy="229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1547" name="Google Shape;1547;p40"/>
          <p:cNvCxnSpPr>
            <a:stCxn id="1545" idx="2"/>
          </p:cNvCxnSpPr>
          <p:nvPr/>
        </p:nvCxnSpPr>
        <p:spPr>
          <a:xfrm flipH="1">
            <a:off x="528225" y="806900"/>
            <a:ext cx="2040300" cy="291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41"/>
          <p:cNvSpPr txBox="1"/>
          <p:nvPr>
            <p:ph idx="4294967295" type="subTitle"/>
          </p:nvPr>
        </p:nvSpPr>
        <p:spPr>
          <a:xfrm>
            <a:off x="898000" y="1727150"/>
            <a:ext cx="2276700" cy="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Instance</a:t>
            </a:r>
            <a:endParaRPr b="1" sz="3600"/>
          </a:p>
        </p:txBody>
      </p:sp>
      <p:sp>
        <p:nvSpPr>
          <p:cNvPr id="1553" name="Google Shape;1553;p41"/>
          <p:cNvSpPr txBox="1"/>
          <p:nvPr>
            <p:ph idx="4294967295" type="subTitle"/>
          </p:nvPr>
        </p:nvSpPr>
        <p:spPr>
          <a:xfrm>
            <a:off x="733750" y="2451650"/>
            <a:ext cx="2605200" cy="25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single run of the simulation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Program execution is the description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Object (Input)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Result (Output)</a:t>
            </a:r>
            <a:endParaRPr sz="2000"/>
          </a:p>
        </p:txBody>
      </p:sp>
      <p:pic>
        <p:nvPicPr>
          <p:cNvPr id="1554" name="Google Shape;15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"/>
            <a:ext cx="3982749" cy="157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Google Shape;1555;p41"/>
          <p:cNvSpPr/>
          <p:nvPr/>
        </p:nvSpPr>
        <p:spPr>
          <a:xfrm>
            <a:off x="3275" y="672450"/>
            <a:ext cx="613500" cy="203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556" name="Google Shape;1556;p41"/>
          <p:cNvSpPr/>
          <p:nvPr/>
        </p:nvSpPr>
        <p:spPr>
          <a:xfrm>
            <a:off x="1869775" y="1154675"/>
            <a:ext cx="482100" cy="203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1557" name="Google Shape;1557;p41"/>
          <p:cNvGrpSpPr/>
          <p:nvPr/>
        </p:nvGrpSpPr>
        <p:grpSpPr>
          <a:xfrm>
            <a:off x="5161252" y="0"/>
            <a:ext cx="3982751" cy="5143431"/>
            <a:chOff x="5161250" y="0"/>
            <a:chExt cx="3982751" cy="5123960"/>
          </a:xfrm>
        </p:grpSpPr>
        <p:pic>
          <p:nvPicPr>
            <p:cNvPr id="1558" name="Google Shape;1558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61250" y="0"/>
              <a:ext cx="3982751" cy="37468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9" name="Google Shape;1559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1250" y="3701550"/>
              <a:ext cx="3982751" cy="14224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0" name="Google Shape;1560;p41"/>
          <p:cNvSpPr/>
          <p:nvPr/>
        </p:nvSpPr>
        <p:spPr>
          <a:xfrm>
            <a:off x="5161250" y="2616275"/>
            <a:ext cx="691500" cy="231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5" name="Google Shape;1565;p42"/>
          <p:cNvGrpSpPr/>
          <p:nvPr/>
        </p:nvGrpSpPr>
        <p:grpSpPr>
          <a:xfrm>
            <a:off x="5161252" y="0"/>
            <a:ext cx="3982751" cy="5143431"/>
            <a:chOff x="5161250" y="0"/>
            <a:chExt cx="3982751" cy="5123960"/>
          </a:xfrm>
        </p:grpSpPr>
        <p:pic>
          <p:nvPicPr>
            <p:cNvPr id="1566" name="Google Shape;1566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61250" y="0"/>
              <a:ext cx="3982751" cy="37468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7" name="Google Shape;1567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61250" y="3701550"/>
              <a:ext cx="3982751" cy="14224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8" name="Google Shape;156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3982751" cy="1264057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Google Shape;1569;p42"/>
          <p:cNvSpPr txBox="1"/>
          <p:nvPr>
            <p:ph idx="4294967295" type="subTitle"/>
          </p:nvPr>
        </p:nvSpPr>
        <p:spPr>
          <a:xfrm>
            <a:off x="898000" y="1549825"/>
            <a:ext cx="2276700" cy="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Instance</a:t>
            </a:r>
            <a:endParaRPr b="1" sz="3600"/>
          </a:p>
        </p:txBody>
      </p:sp>
      <p:sp>
        <p:nvSpPr>
          <p:cNvPr id="1570" name="Google Shape;1570;p42"/>
          <p:cNvSpPr txBox="1"/>
          <p:nvPr>
            <p:ph idx="4294967295" type="subTitle"/>
          </p:nvPr>
        </p:nvSpPr>
        <p:spPr>
          <a:xfrm>
            <a:off x="733750" y="2209925"/>
            <a:ext cx="2605200" cy="25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resourceUsage metadata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Program execution is the description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Object (Input)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Result (Output)</a:t>
            </a:r>
            <a:endParaRPr sz="2000"/>
          </a:p>
        </p:txBody>
      </p:sp>
      <p:sp>
        <p:nvSpPr>
          <p:cNvPr id="1571" name="Google Shape;1571;p42"/>
          <p:cNvSpPr/>
          <p:nvPr/>
        </p:nvSpPr>
        <p:spPr>
          <a:xfrm>
            <a:off x="7366525" y="2611425"/>
            <a:ext cx="920100" cy="236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572" name="Google Shape;1572;p42"/>
          <p:cNvSpPr/>
          <p:nvPr/>
        </p:nvSpPr>
        <p:spPr>
          <a:xfrm>
            <a:off x="3290100" y="793850"/>
            <a:ext cx="675600" cy="180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1573" name="Google Shape;1573;p42"/>
          <p:cNvCxnSpPr>
            <a:stCxn id="1572" idx="2"/>
          </p:cNvCxnSpPr>
          <p:nvPr/>
        </p:nvCxnSpPr>
        <p:spPr>
          <a:xfrm flipH="1">
            <a:off x="636300" y="884000"/>
            <a:ext cx="2653800" cy="83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43"/>
          <p:cNvSpPr txBox="1"/>
          <p:nvPr>
            <p:ph idx="4294967295" type="subTitle"/>
          </p:nvPr>
        </p:nvSpPr>
        <p:spPr>
          <a:xfrm>
            <a:off x="5883963" y="1289600"/>
            <a:ext cx="2963700" cy="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Parameters</a:t>
            </a:r>
            <a:endParaRPr b="1" sz="3600"/>
          </a:p>
        </p:txBody>
      </p:sp>
      <p:sp>
        <p:nvSpPr>
          <p:cNvPr id="1579" name="Google Shape;1579;p43"/>
          <p:cNvSpPr txBox="1"/>
          <p:nvPr>
            <p:ph idx="4294967295" type="subTitle"/>
          </p:nvPr>
        </p:nvSpPr>
        <p:spPr>
          <a:xfrm>
            <a:off x="6063225" y="2014100"/>
            <a:ext cx="2605200" cy="19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File type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Included in workflow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7 parameters</a:t>
            </a:r>
            <a:endParaRPr sz="2000"/>
          </a:p>
        </p:txBody>
      </p:sp>
      <p:pic>
        <p:nvPicPr>
          <p:cNvPr id="1580" name="Google Shape;15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"/>
            <a:ext cx="5489399" cy="1289595"/>
          </a:xfrm>
          <a:prstGeom prst="rect">
            <a:avLst/>
          </a:prstGeom>
          <a:noFill/>
          <a:ln>
            <a:noFill/>
          </a:ln>
        </p:spPr>
      </p:pic>
      <p:sp>
        <p:nvSpPr>
          <p:cNvPr id="1581" name="Google Shape;1581;p43"/>
          <p:cNvSpPr/>
          <p:nvPr/>
        </p:nvSpPr>
        <p:spPr>
          <a:xfrm>
            <a:off x="0" y="523450"/>
            <a:ext cx="1092300" cy="273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582" name="Google Shape;158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9398" y="4472398"/>
            <a:ext cx="3654600" cy="671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Google Shape;158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35300"/>
            <a:ext cx="4887526" cy="3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Google Shape;15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50"/>
            <a:ext cx="5613355" cy="511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44"/>
          <p:cNvSpPr txBox="1"/>
          <p:nvPr>
            <p:ph idx="4294967295" type="subTitle"/>
          </p:nvPr>
        </p:nvSpPr>
        <p:spPr>
          <a:xfrm>
            <a:off x="5933950" y="1786475"/>
            <a:ext cx="2963700" cy="13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Stats.txt</a:t>
            </a:r>
            <a:endParaRPr b="1"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(Results)</a:t>
            </a:r>
            <a:endParaRPr b="1" sz="3600"/>
          </a:p>
        </p:txBody>
      </p:sp>
      <p:sp>
        <p:nvSpPr>
          <p:cNvPr id="1590" name="Google Shape;1590;p44"/>
          <p:cNvSpPr txBox="1"/>
          <p:nvPr>
            <p:ph idx="4294967295" type="subTitle"/>
          </p:nvPr>
        </p:nvSpPr>
        <p:spPr>
          <a:xfrm>
            <a:off x="5914300" y="3111575"/>
            <a:ext cx="3003000" cy="19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Raw file content included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Descriptive schema (variableMeasured)</a:t>
            </a:r>
            <a:endParaRPr sz="2000"/>
          </a:p>
        </p:txBody>
      </p:sp>
      <p:pic>
        <p:nvPicPr>
          <p:cNvPr id="1591" name="Google Shape;159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3352" y="2"/>
            <a:ext cx="3530650" cy="1660166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44"/>
          <p:cNvSpPr/>
          <p:nvPr/>
        </p:nvSpPr>
        <p:spPr>
          <a:xfrm>
            <a:off x="5954150" y="1310725"/>
            <a:ext cx="375900" cy="111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593" name="Google Shape;1593;p44"/>
          <p:cNvSpPr/>
          <p:nvPr/>
        </p:nvSpPr>
        <p:spPr>
          <a:xfrm>
            <a:off x="8466900" y="1394575"/>
            <a:ext cx="664800" cy="288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594" name="Google Shape;1594;p44"/>
          <p:cNvSpPr/>
          <p:nvPr/>
        </p:nvSpPr>
        <p:spPr>
          <a:xfrm>
            <a:off x="5613350" y="0"/>
            <a:ext cx="2530500" cy="10932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45"/>
          <p:cNvSpPr txBox="1"/>
          <p:nvPr>
            <p:ph type="title"/>
          </p:nvPr>
        </p:nvSpPr>
        <p:spPr>
          <a:xfrm>
            <a:off x="720000" y="2687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Summary</a:t>
            </a:r>
            <a:endParaRPr sz="3600"/>
          </a:p>
        </p:txBody>
      </p:sp>
      <p:sp>
        <p:nvSpPr>
          <p:cNvPr id="1600" name="Google Shape;1600;p45"/>
          <p:cNvSpPr txBox="1"/>
          <p:nvPr>
            <p:ph idx="1" type="body"/>
          </p:nvPr>
        </p:nvSpPr>
        <p:spPr>
          <a:xfrm>
            <a:off x="1015050" y="841450"/>
            <a:ext cx="7113900" cy="3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b="1" lang="en" sz="2000"/>
              <a:t>Motivation: 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Phase Field simulations are </a:t>
            </a:r>
            <a:r>
              <a:rPr lang="en" sz="2000" u="sng"/>
              <a:t>costly</a:t>
            </a:r>
            <a:endParaRPr sz="2000" u="sng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/>
              <a:t>Enhance </a:t>
            </a:r>
            <a:r>
              <a:rPr lang="en" sz="2000" u="sng"/>
              <a:t>shareability</a:t>
            </a:r>
            <a:r>
              <a:rPr b="1" lang="en" sz="2000"/>
              <a:t> </a:t>
            </a:r>
            <a:r>
              <a:rPr lang="en" sz="2000"/>
              <a:t>of existing research data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/>
              <a:t>Develop a </a:t>
            </a:r>
            <a:r>
              <a:rPr lang="en" sz="2000" u="sng"/>
              <a:t>standard</a:t>
            </a:r>
            <a:r>
              <a:rPr b="1" lang="en" sz="2000"/>
              <a:t> </a:t>
            </a:r>
            <a:r>
              <a:rPr lang="en" sz="2000"/>
              <a:t>for research data packaging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b="1" lang="en" sz="2000"/>
              <a:t>Results: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Schema.org-based RO-Crate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Ran a Phase Field benchmark problem and </a:t>
            </a:r>
            <a:r>
              <a:rPr lang="en" sz="2000" u="sng"/>
              <a:t>outputted an RO-Crate</a:t>
            </a:r>
            <a:endParaRPr sz="2000" u="sng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b="1" lang="en" sz="2000"/>
              <a:t>Issues Encountered: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/>
              <a:t>Lack of schema</a:t>
            </a:r>
            <a:r>
              <a:rPr lang="en" sz="2000"/>
              <a:t> (not everything has an existing URL)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Extracting file content to existing schema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Including problem specification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29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1420" name="Google Shape;14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600" y="1532600"/>
            <a:ext cx="3234301" cy="2466149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29"/>
          <p:cNvSpPr txBox="1"/>
          <p:nvPr>
            <p:ph idx="1" type="subTitle"/>
          </p:nvPr>
        </p:nvSpPr>
        <p:spPr>
          <a:xfrm>
            <a:off x="720000" y="1338675"/>
            <a:ext cx="3916800" cy="30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b="1" lang="en" sz="2000"/>
              <a:t>Phase Field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What is a Phase Field?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Phase Field Data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b="1" lang="en" sz="2000"/>
              <a:t>Metadata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Why Do We Need It?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FAIR Principles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b="1" lang="en" sz="2000"/>
              <a:t>RO-Crate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Case-Study with Benchmark Problem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0"/>
          <p:cNvSpPr txBox="1"/>
          <p:nvPr>
            <p:ph type="title"/>
          </p:nvPr>
        </p:nvSpPr>
        <p:spPr>
          <a:xfrm>
            <a:off x="720000" y="300038"/>
            <a:ext cx="3519600" cy="184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Phase Field?</a:t>
            </a:r>
            <a:endParaRPr/>
          </a:p>
        </p:txBody>
      </p:sp>
      <p:sp>
        <p:nvSpPr>
          <p:cNvPr id="1427" name="Google Shape;1427;p30"/>
          <p:cNvSpPr txBox="1"/>
          <p:nvPr>
            <p:ph idx="1" type="subTitle"/>
          </p:nvPr>
        </p:nvSpPr>
        <p:spPr>
          <a:xfrm>
            <a:off x="720000" y="2143225"/>
            <a:ext cx="3519600" cy="24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Models evolutions of microstructure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Order Parameter: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Phase transitions with time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428" name="Google Shape;1428;p30"/>
          <p:cNvPicPr preferRelativeResize="0"/>
          <p:nvPr/>
        </p:nvPicPr>
        <p:blipFill rotWithShape="1">
          <a:blip r:embed="rId3">
            <a:alphaModFix/>
          </a:blip>
          <a:srcRect b="63923" l="0" r="0" t="0"/>
          <a:stretch/>
        </p:blipFill>
        <p:spPr>
          <a:xfrm>
            <a:off x="4508763" y="1106573"/>
            <a:ext cx="4240674" cy="35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1688" y="1872725"/>
            <a:ext cx="2634801" cy="242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30"/>
          <p:cNvSpPr txBox="1"/>
          <p:nvPr/>
        </p:nvSpPr>
        <p:spPr>
          <a:xfrm>
            <a:off x="5524925" y="4222875"/>
            <a:ext cx="24873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Order vs. Disorder</a:t>
            </a:r>
            <a:endParaRPr sz="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Phase Field?</a:t>
            </a:r>
            <a:endParaRPr/>
          </a:p>
        </p:txBody>
      </p:sp>
      <p:pic>
        <p:nvPicPr>
          <p:cNvPr id="1436" name="Google Shape;14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763" y="1435850"/>
            <a:ext cx="2172050" cy="21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p31"/>
          <p:cNvSpPr txBox="1"/>
          <p:nvPr/>
        </p:nvSpPr>
        <p:spPr>
          <a:xfrm>
            <a:off x="4838638" y="3474750"/>
            <a:ext cx="8526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4"/>
              </a:rPr>
              <a:t>Dendrite</a:t>
            </a:r>
            <a:endParaRPr sz="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438" name="Google Shape;143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8850" y="1435850"/>
            <a:ext cx="2172050" cy="21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31"/>
          <p:cNvSpPr txBox="1"/>
          <p:nvPr/>
        </p:nvSpPr>
        <p:spPr>
          <a:xfrm>
            <a:off x="6722225" y="3549600"/>
            <a:ext cx="1773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6"/>
              </a:rPr>
              <a:t>Phase Field Crystals</a:t>
            </a:r>
            <a:endParaRPr sz="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440" name="Google Shape;144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325" y="1435850"/>
            <a:ext cx="2205425" cy="219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31"/>
          <p:cNvSpPr txBox="1"/>
          <p:nvPr/>
        </p:nvSpPr>
        <p:spPr>
          <a:xfrm>
            <a:off x="2021563" y="3474750"/>
            <a:ext cx="8526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8"/>
              </a:rPr>
              <a:t>Polycrystal</a:t>
            </a:r>
            <a:endParaRPr sz="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42" name="Google Shape;1442;p31"/>
          <p:cNvSpPr txBox="1"/>
          <p:nvPr/>
        </p:nvSpPr>
        <p:spPr>
          <a:xfrm>
            <a:off x="638125" y="3959800"/>
            <a:ext cx="21558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3D Grain Growth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&gt;12 Order Parameters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43" name="Google Shape;1443;p31"/>
          <p:cNvSpPr txBox="1"/>
          <p:nvPr/>
        </p:nvSpPr>
        <p:spPr>
          <a:xfrm>
            <a:off x="3460900" y="3959800"/>
            <a:ext cx="21558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2D Solidification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1 Fields, 1 Order Parameter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44" name="Google Shape;1444;p31"/>
          <p:cNvSpPr txBox="1"/>
          <p:nvPr/>
        </p:nvSpPr>
        <p:spPr>
          <a:xfrm>
            <a:off x="6266975" y="3959800"/>
            <a:ext cx="21558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2D Phase Change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1 Order Parameter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32"/>
          <p:cNvSpPr txBox="1"/>
          <p:nvPr>
            <p:ph type="title"/>
          </p:nvPr>
        </p:nvSpPr>
        <p:spPr>
          <a:xfrm>
            <a:off x="2540850" y="109000"/>
            <a:ext cx="4062300" cy="7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Field Data</a:t>
            </a:r>
            <a:endParaRPr/>
          </a:p>
        </p:txBody>
      </p:sp>
      <p:sp>
        <p:nvSpPr>
          <p:cNvPr id="1450" name="Google Shape;1450;p32"/>
          <p:cNvSpPr txBox="1"/>
          <p:nvPr>
            <p:ph idx="1" type="subTitle"/>
          </p:nvPr>
        </p:nvSpPr>
        <p:spPr>
          <a:xfrm>
            <a:off x="177275" y="753625"/>
            <a:ext cx="4717500" cy="4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Pre-Process Data: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Evolving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Order Parameter (ɸ)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Temperature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Velocity Field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Composition/Concentration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Post-Process Data: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Total Free Energy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Volume Fractions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Interfacial Area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Average Temperature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Larger domains or more time steps→ more memory</a:t>
            </a:r>
            <a:endParaRPr sz="2000"/>
          </a:p>
        </p:txBody>
      </p:sp>
      <p:pic>
        <p:nvPicPr>
          <p:cNvPr id="1451" name="Google Shape;14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875" y="1425975"/>
            <a:ext cx="3866125" cy="19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p32"/>
          <p:cNvSpPr txBox="1"/>
          <p:nvPr/>
        </p:nvSpPr>
        <p:spPr>
          <a:xfrm>
            <a:off x="5684550" y="3275150"/>
            <a:ext cx="32697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4"/>
              </a:rPr>
              <a:t>Polycrystalline Solidification Morphologies</a:t>
            </a:r>
            <a:endParaRPr sz="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Phase Field</a:t>
            </a:r>
            <a:endParaRPr sz="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Temperature</a:t>
            </a:r>
            <a:endParaRPr sz="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Orientation</a:t>
            </a:r>
            <a:endParaRPr sz="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Concentration</a:t>
            </a:r>
            <a:endParaRPr sz="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tillium Web"/>
                <a:ea typeface="Titillium Web"/>
                <a:cs typeface="Titillium Web"/>
                <a:sym typeface="Titillium Web"/>
              </a:rPr>
              <a:t>Why Do We Need Metadata?</a:t>
            </a:r>
            <a:endParaRPr/>
          </a:p>
        </p:txBody>
      </p:sp>
      <p:sp>
        <p:nvSpPr>
          <p:cNvPr id="1458" name="Google Shape;1458;p33"/>
          <p:cNvSpPr txBox="1"/>
          <p:nvPr>
            <p:ph idx="1" type="subTitle"/>
          </p:nvPr>
        </p:nvSpPr>
        <p:spPr>
          <a:xfrm>
            <a:off x="5850825" y="2268300"/>
            <a:ext cx="2500800" cy="21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Findable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Accessible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Interoperable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Reusable</a:t>
            </a:r>
            <a:endParaRPr sz="2000"/>
          </a:p>
        </p:txBody>
      </p:sp>
      <p:sp>
        <p:nvSpPr>
          <p:cNvPr id="1459" name="Google Shape;1459;p33"/>
          <p:cNvSpPr txBox="1"/>
          <p:nvPr>
            <p:ph idx="2" type="subTitle"/>
          </p:nvPr>
        </p:nvSpPr>
        <p:spPr>
          <a:xfrm>
            <a:off x="902200" y="1521300"/>
            <a:ext cx="4106100" cy="29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Simulations are </a:t>
            </a:r>
            <a:r>
              <a:rPr lang="en" sz="2000"/>
              <a:t>costly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Reuse generated data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Extract value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Share and compare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Computational environment, problem spec., workflow, etc.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How do we include it?</a:t>
            </a:r>
            <a:endParaRPr sz="2000"/>
          </a:p>
        </p:txBody>
      </p:sp>
      <p:sp>
        <p:nvSpPr>
          <p:cNvPr id="1460" name="Google Shape;1460;p33"/>
          <p:cNvSpPr txBox="1"/>
          <p:nvPr>
            <p:ph idx="4" type="subTitle"/>
          </p:nvPr>
        </p:nvSpPr>
        <p:spPr>
          <a:xfrm>
            <a:off x="5850816" y="1764000"/>
            <a:ext cx="2500800" cy="4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 Principles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34"/>
          <p:cNvSpPr txBox="1"/>
          <p:nvPr>
            <p:ph type="title"/>
          </p:nvPr>
        </p:nvSpPr>
        <p:spPr>
          <a:xfrm>
            <a:off x="5591975" y="79850"/>
            <a:ext cx="2668200" cy="75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RO-Crate</a:t>
            </a:r>
            <a:endParaRPr/>
          </a:p>
        </p:txBody>
      </p:sp>
      <p:grpSp>
        <p:nvGrpSpPr>
          <p:cNvPr id="1466" name="Google Shape;1466;p34"/>
          <p:cNvGrpSpPr/>
          <p:nvPr/>
        </p:nvGrpSpPr>
        <p:grpSpPr>
          <a:xfrm>
            <a:off x="151125" y="1362539"/>
            <a:ext cx="4475224" cy="2418416"/>
            <a:chOff x="-6" y="0"/>
            <a:chExt cx="5414014" cy="2977611"/>
          </a:xfrm>
        </p:grpSpPr>
        <p:pic>
          <p:nvPicPr>
            <p:cNvPr id="1467" name="Google Shape;1467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" y="0"/>
              <a:ext cx="5318880" cy="2858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8" name="Google Shape;1468;p34"/>
            <p:cNvSpPr txBox="1"/>
            <p:nvPr/>
          </p:nvSpPr>
          <p:spPr>
            <a:xfrm>
              <a:off x="4226008" y="2598711"/>
              <a:ext cx="1188000" cy="3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u="sng">
                  <a:solidFill>
                    <a:schemeClr val="hlink"/>
                  </a:solidFill>
                  <a:latin typeface="Titillium Web"/>
                  <a:ea typeface="Titillium Web"/>
                  <a:cs typeface="Titillium Web"/>
                  <a:sym typeface="Titillium Web"/>
                  <a:hlinkClick r:id="rId4"/>
                </a:rPr>
                <a:t>researchobject.org</a:t>
              </a:r>
              <a:endParaRPr sz="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1469" name="Google Shape;1469;p34"/>
          <p:cNvSpPr txBox="1"/>
          <p:nvPr>
            <p:ph idx="1" type="subTitle"/>
          </p:nvPr>
        </p:nvSpPr>
        <p:spPr>
          <a:xfrm>
            <a:off x="4708175" y="831050"/>
            <a:ext cx="4435800" cy="40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1. Schema.org (2011)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Standardize schemas across web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2. BioSchemas (2016)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Package </a:t>
            </a:r>
            <a:r>
              <a:rPr lang="en" sz="2000" u="sng"/>
              <a:t>life science</a:t>
            </a:r>
            <a:r>
              <a:rPr lang="en" sz="2000"/>
              <a:t> research data using JSON-LD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3. RO-Crate (2020)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Data packager for </a:t>
            </a:r>
            <a:r>
              <a:rPr lang="en" sz="2000" u="sng"/>
              <a:t>all</a:t>
            </a:r>
            <a:r>
              <a:rPr lang="en" sz="2000"/>
              <a:t> research data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4. Workflow Run RO-Crate (2021)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Describes execution of computational workflow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35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RO-Crate</a:t>
            </a:r>
            <a:endParaRPr/>
          </a:p>
        </p:txBody>
      </p:sp>
      <p:pic>
        <p:nvPicPr>
          <p:cNvPr id="1475" name="Google Shape;14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063" y="3244825"/>
            <a:ext cx="3857625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35"/>
          <p:cNvSpPr txBox="1"/>
          <p:nvPr>
            <p:ph idx="1" type="subTitle"/>
          </p:nvPr>
        </p:nvSpPr>
        <p:spPr>
          <a:xfrm>
            <a:off x="720000" y="1074000"/>
            <a:ext cx="3916800" cy="36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Structure: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"/>
              <a:buChar char="●"/>
            </a:pPr>
            <a:r>
              <a:rPr lang="en" sz="2000"/>
              <a:t>JSON-LD Format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"/>
              <a:buChar char="●"/>
            </a:pPr>
            <a:r>
              <a:rPr lang="en" sz="2000"/>
              <a:t>Key: Value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"/>
              <a:buChar char="●"/>
            </a:pPr>
            <a:r>
              <a:rPr lang="en" sz="2000"/>
              <a:t>Flat, Undirected Graph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Content: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"/>
              <a:buChar char="●"/>
            </a:pPr>
            <a:r>
              <a:rPr lang="en" sz="2000"/>
              <a:t>Unique @id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"/>
              <a:buChar char="●"/>
            </a:pPr>
            <a:r>
              <a:rPr lang="en" sz="2000"/>
              <a:t>@type defines the block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"/>
              <a:buChar char="●"/>
            </a:pPr>
            <a:r>
              <a:rPr lang="en" sz="2000"/>
              <a:t>Entity: File, Person, License, Context, etc.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"/>
              <a:buChar char="●"/>
            </a:pPr>
            <a:r>
              <a:rPr lang="en" sz="2000"/>
              <a:t>Workflow: Input, Output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477" name="Google Shape;14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075" y="683833"/>
            <a:ext cx="3857625" cy="2408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36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Case-Study: Nucleation</a:t>
            </a:r>
            <a:endParaRPr/>
          </a:p>
        </p:txBody>
      </p:sp>
      <p:pic>
        <p:nvPicPr>
          <p:cNvPr id="1483" name="Google Shape;14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725" y="2195169"/>
            <a:ext cx="3445000" cy="1676453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p36"/>
          <p:cNvSpPr txBox="1"/>
          <p:nvPr>
            <p:ph idx="1" type="subTitle"/>
          </p:nvPr>
        </p:nvSpPr>
        <p:spPr>
          <a:xfrm>
            <a:off x="393500" y="1017725"/>
            <a:ext cx="4431900" cy="28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b="1" lang="en" sz="2000"/>
              <a:t>Modified </a:t>
            </a:r>
            <a:r>
              <a:rPr b="1" lang="en" sz="2000"/>
              <a:t>Allen-Cahn Equation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Critical Radius (r*):</a:t>
            </a:r>
            <a:r>
              <a:rPr lang="en" sz="2000"/>
              <a:t> size at which the phase is stable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 &lt; 1r*, Shrinks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 &gt; 1r*, Expands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Δf:</a:t>
            </a:r>
            <a:r>
              <a:rPr lang="en" sz="2000"/>
              <a:t> </a:t>
            </a:r>
            <a:r>
              <a:rPr b="1" lang="en" sz="2000"/>
              <a:t>Driving Force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b="1" lang="en" sz="2000"/>
              <a:t>PF is NOT a Classical Theory</a:t>
            </a:r>
            <a:endParaRPr b="1" sz="2000"/>
          </a:p>
        </p:txBody>
      </p:sp>
      <p:pic>
        <p:nvPicPr>
          <p:cNvPr id="1485" name="Google Shape;148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4719" y="1271888"/>
            <a:ext cx="3445001" cy="705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6" name="Google Shape;1486;p36"/>
          <p:cNvGrpSpPr/>
          <p:nvPr/>
        </p:nvGrpSpPr>
        <p:grpSpPr>
          <a:xfrm>
            <a:off x="1558025" y="3722000"/>
            <a:ext cx="1320000" cy="1320000"/>
            <a:chOff x="1949450" y="3713950"/>
            <a:chExt cx="1320000" cy="1320000"/>
          </a:xfrm>
        </p:grpSpPr>
        <p:sp>
          <p:nvSpPr>
            <p:cNvPr id="1487" name="Google Shape;1487;p36"/>
            <p:cNvSpPr/>
            <p:nvPr/>
          </p:nvSpPr>
          <p:spPr>
            <a:xfrm>
              <a:off x="1949450" y="3713950"/>
              <a:ext cx="1320000" cy="13200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488" name="Google Shape;1488;p36"/>
            <p:cNvSpPr/>
            <p:nvPr/>
          </p:nvSpPr>
          <p:spPr>
            <a:xfrm>
              <a:off x="2367950" y="4132450"/>
              <a:ext cx="483000" cy="483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cxnSp>
          <p:nvCxnSpPr>
            <p:cNvPr id="1489" name="Google Shape;1489;p36"/>
            <p:cNvCxnSpPr>
              <a:stCxn id="1488" idx="0"/>
            </p:cNvCxnSpPr>
            <p:nvPr/>
          </p:nvCxnSpPr>
          <p:spPr>
            <a:xfrm rot="10800000">
              <a:off x="2609450" y="3971650"/>
              <a:ext cx="0" cy="160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90" name="Google Shape;1490;p36"/>
            <p:cNvCxnSpPr>
              <a:stCxn id="1488" idx="4"/>
            </p:cNvCxnSpPr>
            <p:nvPr/>
          </p:nvCxnSpPr>
          <p:spPr>
            <a:xfrm>
              <a:off x="2609450" y="4615450"/>
              <a:ext cx="0" cy="15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91" name="Google Shape;1491;p36"/>
            <p:cNvCxnSpPr>
              <a:stCxn id="1488" idx="6"/>
            </p:cNvCxnSpPr>
            <p:nvPr/>
          </p:nvCxnSpPr>
          <p:spPr>
            <a:xfrm>
              <a:off x="2850950" y="4373950"/>
              <a:ext cx="129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92" name="Google Shape;1492;p36"/>
            <p:cNvCxnSpPr>
              <a:stCxn id="1488" idx="2"/>
            </p:cNvCxnSpPr>
            <p:nvPr/>
          </p:nvCxnSpPr>
          <p:spPr>
            <a:xfrm rot="10800000">
              <a:off x="2239250" y="4373950"/>
              <a:ext cx="128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93" name="Google Shape;1493;p36"/>
            <p:cNvCxnSpPr>
              <a:stCxn id="1488" idx="1"/>
            </p:cNvCxnSpPr>
            <p:nvPr/>
          </p:nvCxnSpPr>
          <p:spPr>
            <a:xfrm rot="10800000">
              <a:off x="2355884" y="4120384"/>
              <a:ext cx="82800" cy="8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94" name="Google Shape;1494;p36"/>
            <p:cNvCxnSpPr>
              <a:stCxn id="1488" idx="5"/>
            </p:cNvCxnSpPr>
            <p:nvPr/>
          </p:nvCxnSpPr>
          <p:spPr>
            <a:xfrm>
              <a:off x="2780216" y="4544716"/>
              <a:ext cx="99000" cy="9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95" name="Google Shape;1495;p36"/>
            <p:cNvCxnSpPr>
              <a:stCxn id="1488" idx="7"/>
            </p:cNvCxnSpPr>
            <p:nvPr/>
          </p:nvCxnSpPr>
          <p:spPr>
            <a:xfrm flipH="1" rot="10800000">
              <a:off x="2780216" y="4140784"/>
              <a:ext cx="108000" cy="6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96" name="Google Shape;1496;p36"/>
            <p:cNvCxnSpPr>
              <a:stCxn id="1488" idx="3"/>
            </p:cNvCxnSpPr>
            <p:nvPr/>
          </p:nvCxnSpPr>
          <p:spPr>
            <a:xfrm flipH="1">
              <a:off x="2339984" y="4544716"/>
              <a:ext cx="98700" cy="9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97" name="Google Shape;1497;p36"/>
          <p:cNvGrpSpPr/>
          <p:nvPr/>
        </p:nvGrpSpPr>
        <p:grpSpPr>
          <a:xfrm>
            <a:off x="3505400" y="3722000"/>
            <a:ext cx="1320000" cy="1320000"/>
            <a:chOff x="1949450" y="3713950"/>
            <a:chExt cx="1320000" cy="1320000"/>
          </a:xfrm>
        </p:grpSpPr>
        <p:sp>
          <p:nvSpPr>
            <p:cNvPr id="1498" name="Google Shape;1498;p36"/>
            <p:cNvSpPr/>
            <p:nvPr/>
          </p:nvSpPr>
          <p:spPr>
            <a:xfrm>
              <a:off x="1949450" y="3713950"/>
              <a:ext cx="1320000" cy="13200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499" name="Google Shape;1499;p36"/>
            <p:cNvSpPr/>
            <p:nvPr/>
          </p:nvSpPr>
          <p:spPr>
            <a:xfrm>
              <a:off x="2367950" y="4132450"/>
              <a:ext cx="483000" cy="483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cxnSp>
          <p:nvCxnSpPr>
            <p:cNvPr id="1500" name="Google Shape;1500;p36"/>
            <p:cNvCxnSpPr/>
            <p:nvPr/>
          </p:nvCxnSpPr>
          <p:spPr>
            <a:xfrm>
              <a:off x="2609450" y="3971650"/>
              <a:ext cx="0" cy="160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01" name="Google Shape;1501;p36"/>
            <p:cNvCxnSpPr/>
            <p:nvPr/>
          </p:nvCxnSpPr>
          <p:spPr>
            <a:xfrm rot="10800000">
              <a:off x="2609450" y="4615450"/>
              <a:ext cx="0" cy="15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02" name="Google Shape;1502;p36"/>
            <p:cNvCxnSpPr/>
            <p:nvPr/>
          </p:nvCxnSpPr>
          <p:spPr>
            <a:xfrm rot="10800000">
              <a:off x="2850950" y="4373950"/>
              <a:ext cx="129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03" name="Google Shape;1503;p36"/>
            <p:cNvCxnSpPr/>
            <p:nvPr/>
          </p:nvCxnSpPr>
          <p:spPr>
            <a:xfrm>
              <a:off x="2239250" y="4373950"/>
              <a:ext cx="128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04" name="Google Shape;1504;p36"/>
            <p:cNvCxnSpPr/>
            <p:nvPr/>
          </p:nvCxnSpPr>
          <p:spPr>
            <a:xfrm>
              <a:off x="2355884" y="4120384"/>
              <a:ext cx="82800" cy="8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05" name="Google Shape;1505;p36"/>
            <p:cNvCxnSpPr/>
            <p:nvPr/>
          </p:nvCxnSpPr>
          <p:spPr>
            <a:xfrm flipH="1">
              <a:off x="2780216" y="4140784"/>
              <a:ext cx="108000" cy="6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06" name="Google Shape;1506;p36"/>
            <p:cNvCxnSpPr/>
            <p:nvPr/>
          </p:nvCxnSpPr>
          <p:spPr>
            <a:xfrm flipH="1" rot="10800000">
              <a:off x="2339984" y="4544716"/>
              <a:ext cx="98700" cy="9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07" name="Google Shape;1507;p36"/>
            <p:cNvCxnSpPr/>
            <p:nvPr/>
          </p:nvCxnSpPr>
          <p:spPr>
            <a:xfrm rot="10800000">
              <a:off x="2780216" y="4544716"/>
              <a:ext cx="99000" cy="9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atistics and Probability: Data Analysis and Interpretation - Math - 10th grade by Slidesgo">
  <a:themeElements>
    <a:clrScheme name="Simple Light">
      <a:dk1>
        <a:srgbClr val="1F3374"/>
      </a:dk1>
      <a:lt1>
        <a:srgbClr val="F8F8F8"/>
      </a:lt1>
      <a:dk2>
        <a:srgbClr val="304BA6"/>
      </a:dk2>
      <a:lt2>
        <a:srgbClr val="D8E4F7"/>
      </a:lt2>
      <a:accent1>
        <a:srgbClr val="CB6EBE"/>
      </a:accent1>
      <a:accent2>
        <a:srgbClr val="F8C220"/>
      </a:accent2>
      <a:accent3>
        <a:srgbClr val="F05555"/>
      </a:accent3>
      <a:accent4>
        <a:srgbClr val="EFEFEF"/>
      </a:accent4>
      <a:accent5>
        <a:srgbClr val="FFFFFF"/>
      </a:accent5>
      <a:accent6>
        <a:srgbClr val="FFFFFF"/>
      </a:accent6>
      <a:hlink>
        <a:srgbClr val="1F337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